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2" r:id="rId16"/>
    <p:sldId id="270" r:id="rId17"/>
    <p:sldId id="271" r:id="rId18"/>
    <p:sldId id="273" r:id="rId19"/>
    <p:sldId id="272" r:id="rId20"/>
    <p:sldId id="274" r:id="rId21"/>
    <p:sldId id="286" r:id="rId22"/>
    <p:sldId id="275" r:id="rId23"/>
    <p:sldId id="276" r:id="rId24"/>
    <p:sldId id="278" r:id="rId25"/>
    <p:sldId id="285" r:id="rId26"/>
    <p:sldId id="277" r:id="rId27"/>
    <p:sldId id="279" r:id="rId28"/>
    <p:sldId id="280" r:id="rId29"/>
    <p:sldId id="284" r:id="rId30"/>
    <p:sldId id="281"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B5C75A-4500-4AAB-9299-8178DE74B0B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8F0F4EC-D9DF-42DE-ACF0-0496E2069E78}">
      <dgm:prSet phldrT="[Text]" custT="1"/>
      <dgm:spPr/>
      <dgm:t>
        <a:bodyPr/>
        <a:lstStyle/>
        <a:p>
          <a:pPr>
            <a:buFont typeface="+mj-lt"/>
            <a:buAutoNum type="arabicPeriod"/>
          </a:pPr>
          <a:r>
            <a:rPr lang="en-US" sz="4000" dirty="0">
              <a:latin typeface="Times New Roman" panose="02020603050405020304" pitchFamily="18" charset="0"/>
              <a:cs typeface="Times New Roman" panose="02020603050405020304" pitchFamily="18" charset="0"/>
            </a:rPr>
            <a:t>Data in between discrete data points</a:t>
          </a:r>
          <a:endParaRPr lang="en-US" sz="4000" dirty="0"/>
        </a:p>
      </dgm:t>
    </dgm:pt>
    <dgm:pt modelId="{C00B7091-F090-45BB-90B7-83C95330E96C}" type="parTrans" cxnId="{B2E6F78B-03F9-4067-A98A-0668BCE7738E}">
      <dgm:prSet/>
      <dgm:spPr/>
      <dgm:t>
        <a:bodyPr/>
        <a:lstStyle/>
        <a:p>
          <a:endParaRPr lang="en-US"/>
        </a:p>
      </dgm:t>
    </dgm:pt>
    <dgm:pt modelId="{F34BA4B6-7FE7-414A-A624-F788A52E92BA}" type="sibTrans" cxnId="{B2E6F78B-03F9-4067-A98A-0668BCE7738E}">
      <dgm:prSet/>
      <dgm:spPr/>
      <dgm:t>
        <a:bodyPr/>
        <a:lstStyle/>
        <a:p>
          <a:endParaRPr lang="en-US"/>
        </a:p>
      </dgm:t>
    </dgm:pt>
    <dgm:pt modelId="{AE9E94FF-CCFE-4010-A6E6-C56894ABF04A}">
      <dgm:prSet phldrT="[Text]" custT="1"/>
      <dgm:spPr/>
      <dgm:t>
        <a:bodyPr/>
        <a:lstStyle/>
        <a:p>
          <a:r>
            <a:rPr lang="en-US" sz="4000" dirty="0">
              <a:latin typeface="Times New Roman" panose="02020603050405020304" pitchFamily="18" charset="0"/>
              <a:cs typeface="Times New Roman" panose="02020603050405020304" pitchFamily="18" charset="0"/>
            </a:rPr>
            <a:t>Interpolation!</a:t>
          </a:r>
        </a:p>
      </dgm:t>
    </dgm:pt>
    <dgm:pt modelId="{9D095ABA-05F8-4BFB-98C4-016394E1F20E}" type="parTrans" cxnId="{753637E9-C6CB-4B2E-A5CC-DE058AED3B40}">
      <dgm:prSet/>
      <dgm:spPr/>
      <dgm:t>
        <a:bodyPr/>
        <a:lstStyle/>
        <a:p>
          <a:endParaRPr lang="en-US"/>
        </a:p>
      </dgm:t>
    </dgm:pt>
    <dgm:pt modelId="{E7144EDC-C06E-4E18-A35A-2759C841E614}" type="sibTrans" cxnId="{753637E9-C6CB-4B2E-A5CC-DE058AED3B40}">
      <dgm:prSet/>
      <dgm:spPr/>
      <dgm:t>
        <a:bodyPr/>
        <a:lstStyle/>
        <a:p>
          <a:endParaRPr lang="en-US"/>
        </a:p>
      </dgm:t>
    </dgm:pt>
    <dgm:pt modelId="{6B342225-C08F-48A5-89C6-46B14F5C332D}">
      <dgm:prSet phldrT="[Text]" custT="1"/>
      <dgm:spPr/>
      <dgm:t>
        <a:bodyPr/>
        <a:lstStyle/>
        <a:p>
          <a:r>
            <a:rPr lang="en-US" sz="3600" dirty="0">
              <a:latin typeface="Times New Roman" panose="02020603050405020304" pitchFamily="18" charset="0"/>
              <a:cs typeface="Times New Roman" panose="02020603050405020304" pitchFamily="18" charset="0"/>
            </a:rPr>
            <a:t>Data beyond the scope of our data set </a:t>
          </a:r>
          <a:endParaRPr lang="en-US" sz="3600" dirty="0"/>
        </a:p>
      </dgm:t>
    </dgm:pt>
    <dgm:pt modelId="{FDE1EF0D-EEF5-40F9-AAD7-31774AFE941D}" type="parTrans" cxnId="{45A77A85-446B-4907-BEF9-81A33A41BCFD}">
      <dgm:prSet/>
      <dgm:spPr/>
      <dgm:t>
        <a:bodyPr/>
        <a:lstStyle/>
        <a:p>
          <a:endParaRPr lang="en-US"/>
        </a:p>
      </dgm:t>
    </dgm:pt>
    <dgm:pt modelId="{2070B073-39F3-4CCC-8667-0C079F4F2380}" type="sibTrans" cxnId="{45A77A85-446B-4907-BEF9-81A33A41BCFD}">
      <dgm:prSet/>
      <dgm:spPr/>
      <dgm:t>
        <a:bodyPr/>
        <a:lstStyle/>
        <a:p>
          <a:endParaRPr lang="en-US"/>
        </a:p>
      </dgm:t>
    </dgm:pt>
    <dgm:pt modelId="{F3F56D4E-0289-4F3A-8E3A-0D65D202C972}">
      <dgm:prSet phldrT="[Text]" custT="1"/>
      <dgm:spPr/>
      <dgm:t>
        <a:bodyPr/>
        <a:lstStyle/>
        <a:p>
          <a:r>
            <a:rPr lang="en-US" sz="4000" dirty="0">
              <a:latin typeface="Times New Roman" panose="02020603050405020304" pitchFamily="18" charset="0"/>
              <a:cs typeface="Times New Roman" panose="02020603050405020304" pitchFamily="18" charset="0"/>
            </a:rPr>
            <a:t>Statistical modeling (MCMC)</a:t>
          </a:r>
        </a:p>
      </dgm:t>
    </dgm:pt>
    <dgm:pt modelId="{E752E42E-1D7E-46CD-93FE-28D68CACEC23}" type="parTrans" cxnId="{90C876C7-39BE-41A5-AC92-66E9DA7A7E2A}">
      <dgm:prSet/>
      <dgm:spPr/>
      <dgm:t>
        <a:bodyPr/>
        <a:lstStyle/>
        <a:p>
          <a:endParaRPr lang="en-US"/>
        </a:p>
      </dgm:t>
    </dgm:pt>
    <dgm:pt modelId="{2867323D-EDA5-4398-A2AA-642F0BCFAEF5}" type="sibTrans" cxnId="{90C876C7-39BE-41A5-AC92-66E9DA7A7E2A}">
      <dgm:prSet/>
      <dgm:spPr/>
      <dgm:t>
        <a:bodyPr/>
        <a:lstStyle/>
        <a:p>
          <a:endParaRPr lang="en-US"/>
        </a:p>
      </dgm:t>
    </dgm:pt>
    <dgm:pt modelId="{4EF422F1-22F5-4703-A92A-8C7DD4A75BE6}" type="pres">
      <dgm:prSet presAssocID="{DCB5C75A-4500-4AAB-9299-8178DE74B0B0}" presName="linear" presStyleCnt="0">
        <dgm:presLayoutVars>
          <dgm:animLvl val="lvl"/>
          <dgm:resizeHandles val="exact"/>
        </dgm:presLayoutVars>
      </dgm:prSet>
      <dgm:spPr/>
    </dgm:pt>
    <dgm:pt modelId="{F4F91016-57E1-47A9-AD87-5E0BB3039E98}" type="pres">
      <dgm:prSet presAssocID="{F8F0F4EC-D9DF-42DE-ACF0-0496E2069E78}" presName="parentText" presStyleLbl="node1" presStyleIdx="0" presStyleCnt="2">
        <dgm:presLayoutVars>
          <dgm:chMax val="0"/>
          <dgm:bulletEnabled val="1"/>
        </dgm:presLayoutVars>
      </dgm:prSet>
      <dgm:spPr/>
    </dgm:pt>
    <dgm:pt modelId="{F75EAE4A-34DE-4994-8B0E-867924C10CAF}" type="pres">
      <dgm:prSet presAssocID="{F8F0F4EC-D9DF-42DE-ACF0-0496E2069E78}" presName="childText" presStyleLbl="revTx" presStyleIdx="0" presStyleCnt="2">
        <dgm:presLayoutVars>
          <dgm:bulletEnabled val="1"/>
        </dgm:presLayoutVars>
      </dgm:prSet>
      <dgm:spPr/>
    </dgm:pt>
    <dgm:pt modelId="{5288DD0D-7B04-4E65-B3D9-C0C81E13FD46}" type="pres">
      <dgm:prSet presAssocID="{6B342225-C08F-48A5-89C6-46B14F5C332D}" presName="parentText" presStyleLbl="node1" presStyleIdx="1" presStyleCnt="2">
        <dgm:presLayoutVars>
          <dgm:chMax val="0"/>
          <dgm:bulletEnabled val="1"/>
        </dgm:presLayoutVars>
      </dgm:prSet>
      <dgm:spPr/>
    </dgm:pt>
    <dgm:pt modelId="{6361539A-153E-421E-86A0-EF821A573CBB}" type="pres">
      <dgm:prSet presAssocID="{6B342225-C08F-48A5-89C6-46B14F5C332D}" presName="childText" presStyleLbl="revTx" presStyleIdx="1" presStyleCnt="2">
        <dgm:presLayoutVars>
          <dgm:bulletEnabled val="1"/>
        </dgm:presLayoutVars>
      </dgm:prSet>
      <dgm:spPr/>
    </dgm:pt>
  </dgm:ptLst>
  <dgm:cxnLst>
    <dgm:cxn modelId="{BE42440F-445C-4A22-A8DC-21B978B715DF}" type="presOf" srcId="{6B342225-C08F-48A5-89C6-46B14F5C332D}" destId="{5288DD0D-7B04-4E65-B3D9-C0C81E13FD46}" srcOrd="0" destOrd="0" presId="urn:microsoft.com/office/officeart/2005/8/layout/vList2"/>
    <dgm:cxn modelId="{7B8D234F-F41D-48A2-821E-055A5FB933BA}" type="presOf" srcId="{F8F0F4EC-D9DF-42DE-ACF0-0496E2069E78}" destId="{F4F91016-57E1-47A9-AD87-5E0BB3039E98}" srcOrd="0" destOrd="0" presId="urn:microsoft.com/office/officeart/2005/8/layout/vList2"/>
    <dgm:cxn modelId="{F2D66E75-351F-4E87-8C21-347B57430D61}" type="presOf" srcId="{F3F56D4E-0289-4F3A-8E3A-0D65D202C972}" destId="{6361539A-153E-421E-86A0-EF821A573CBB}" srcOrd="0" destOrd="0" presId="urn:microsoft.com/office/officeart/2005/8/layout/vList2"/>
    <dgm:cxn modelId="{45A77A85-446B-4907-BEF9-81A33A41BCFD}" srcId="{DCB5C75A-4500-4AAB-9299-8178DE74B0B0}" destId="{6B342225-C08F-48A5-89C6-46B14F5C332D}" srcOrd="1" destOrd="0" parTransId="{FDE1EF0D-EEF5-40F9-AAD7-31774AFE941D}" sibTransId="{2070B073-39F3-4CCC-8667-0C079F4F2380}"/>
    <dgm:cxn modelId="{B2E6F78B-03F9-4067-A98A-0668BCE7738E}" srcId="{DCB5C75A-4500-4AAB-9299-8178DE74B0B0}" destId="{F8F0F4EC-D9DF-42DE-ACF0-0496E2069E78}" srcOrd="0" destOrd="0" parTransId="{C00B7091-F090-45BB-90B7-83C95330E96C}" sibTransId="{F34BA4B6-7FE7-414A-A624-F788A52E92BA}"/>
    <dgm:cxn modelId="{59F808AE-C092-4607-BAA2-4FE1EDC37C9A}" type="presOf" srcId="{AE9E94FF-CCFE-4010-A6E6-C56894ABF04A}" destId="{F75EAE4A-34DE-4994-8B0E-867924C10CAF}" srcOrd="0" destOrd="0" presId="urn:microsoft.com/office/officeart/2005/8/layout/vList2"/>
    <dgm:cxn modelId="{90C876C7-39BE-41A5-AC92-66E9DA7A7E2A}" srcId="{6B342225-C08F-48A5-89C6-46B14F5C332D}" destId="{F3F56D4E-0289-4F3A-8E3A-0D65D202C972}" srcOrd="0" destOrd="0" parTransId="{E752E42E-1D7E-46CD-93FE-28D68CACEC23}" sibTransId="{2867323D-EDA5-4398-A2AA-642F0BCFAEF5}"/>
    <dgm:cxn modelId="{753637E9-C6CB-4B2E-A5CC-DE058AED3B40}" srcId="{F8F0F4EC-D9DF-42DE-ACF0-0496E2069E78}" destId="{AE9E94FF-CCFE-4010-A6E6-C56894ABF04A}" srcOrd="0" destOrd="0" parTransId="{9D095ABA-05F8-4BFB-98C4-016394E1F20E}" sibTransId="{E7144EDC-C06E-4E18-A35A-2759C841E614}"/>
    <dgm:cxn modelId="{62BB25F7-15BC-47FB-B9BC-F3E90271F606}" type="presOf" srcId="{DCB5C75A-4500-4AAB-9299-8178DE74B0B0}" destId="{4EF422F1-22F5-4703-A92A-8C7DD4A75BE6}" srcOrd="0" destOrd="0" presId="urn:microsoft.com/office/officeart/2005/8/layout/vList2"/>
    <dgm:cxn modelId="{D6E1342C-BEF7-4B96-9E8F-4C632CD93868}" type="presParOf" srcId="{4EF422F1-22F5-4703-A92A-8C7DD4A75BE6}" destId="{F4F91016-57E1-47A9-AD87-5E0BB3039E98}" srcOrd="0" destOrd="0" presId="urn:microsoft.com/office/officeart/2005/8/layout/vList2"/>
    <dgm:cxn modelId="{25EBADEB-6141-426A-BFE2-258CA5D0DC2D}" type="presParOf" srcId="{4EF422F1-22F5-4703-A92A-8C7DD4A75BE6}" destId="{F75EAE4A-34DE-4994-8B0E-867924C10CAF}" srcOrd="1" destOrd="0" presId="urn:microsoft.com/office/officeart/2005/8/layout/vList2"/>
    <dgm:cxn modelId="{CC16D5E1-1E71-4D91-B09F-1010DB164473}" type="presParOf" srcId="{4EF422F1-22F5-4703-A92A-8C7DD4A75BE6}" destId="{5288DD0D-7B04-4E65-B3D9-C0C81E13FD46}" srcOrd="2" destOrd="0" presId="urn:microsoft.com/office/officeart/2005/8/layout/vList2"/>
    <dgm:cxn modelId="{EE1BC51C-1756-42C6-9856-18484DF6C53C}" type="presParOf" srcId="{4EF422F1-22F5-4703-A92A-8C7DD4A75BE6}" destId="{6361539A-153E-421E-86A0-EF821A573CB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57FAA-B8FC-43E8-B681-3BB8BB885AD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75828EC6-00E4-4567-94E6-7A00DB5598FF}">
      <dgm:prSet phldrT="[Text]" custT="1"/>
      <dgm:spPr/>
      <dgm:t>
        <a:bodyPr/>
        <a:lstStyle/>
        <a:p>
          <a:r>
            <a:rPr lang="en-US" sz="3600" dirty="0">
              <a:latin typeface="Times New Roman" panose="02020603050405020304" pitchFamily="18" charset="0"/>
              <a:cs typeface="Times New Roman" panose="02020603050405020304" pitchFamily="18" charset="0"/>
            </a:rPr>
            <a:t>Reasons we need a reliable modeling tool:</a:t>
          </a:r>
        </a:p>
      </dgm:t>
    </dgm:pt>
    <dgm:pt modelId="{867A2AC2-DB2B-4105-A4F8-536DF060BCAA}" type="parTrans" cxnId="{DB4C1023-5E6A-47DF-A1CD-8848AF01500F}">
      <dgm:prSet/>
      <dgm:spPr/>
      <dgm:t>
        <a:bodyPr/>
        <a:lstStyle/>
        <a:p>
          <a:endParaRPr lang="en-US">
            <a:latin typeface="Times New Roman" panose="02020603050405020304" pitchFamily="18" charset="0"/>
            <a:cs typeface="Times New Roman" panose="02020603050405020304" pitchFamily="18" charset="0"/>
          </a:endParaRPr>
        </a:p>
      </dgm:t>
    </dgm:pt>
    <dgm:pt modelId="{9ED47FB2-E79F-4640-8B97-B00325A2B9AD}" type="sibTrans" cxnId="{DB4C1023-5E6A-47DF-A1CD-8848AF01500F}">
      <dgm:prSet/>
      <dgm:spPr/>
      <dgm:t>
        <a:bodyPr/>
        <a:lstStyle/>
        <a:p>
          <a:endParaRPr lang="en-US">
            <a:latin typeface="Times New Roman" panose="02020603050405020304" pitchFamily="18" charset="0"/>
            <a:cs typeface="Times New Roman" panose="02020603050405020304" pitchFamily="18" charset="0"/>
          </a:endParaRPr>
        </a:p>
      </dgm:t>
    </dgm:pt>
    <dgm:pt modelId="{27682E57-D4EC-46E7-B8E4-F114979D9577}" type="asst">
      <dgm:prSet phldrT="[Text]" custT="1"/>
      <dgm:spPr/>
      <dgm:t>
        <a:bodyPr/>
        <a:lstStyle/>
        <a:p>
          <a:pPr rtl="0"/>
          <a:r>
            <a:rPr lang="en-US" sz="1800" dirty="0">
              <a:latin typeface="Times New Roman" panose="02020603050405020304" pitchFamily="18" charset="0"/>
              <a:cs typeface="Times New Roman" panose="02020603050405020304" pitchFamily="18" charset="0"/>
            </a:rPr>
            <a:t>Improving validity of predictions and mapping of celestial objects</a:t>
          </a:r>
        </a:p>
      </dgm:t>
    </dgm:pt>
    <dgm:pt modelId="{1D3EF8E9-70B9-4D32-B2D1-D7E4A02547E4}" type="parTrans" cxnId="{E58A9FD1-E6EF-49FE-8E32-CCE6AA3146F6}">
      <dgm:prSet/>
      <dgm:spPr/>
      <dgm:t>
        <a:bodyPr/>
        <a:lstStyle/>
        <a:p>
          <a:endParaRPr lang="en-US">
            <a:latin typeface="Times New Roman" panose="02020603050405020304" pitchFamily="18" charset="0"/>
            <a:cs typeface="Times New Roman" panose="02020603050405020304" pitchFamily="18" charset="0"/>
          </a:endParaRPr>
        </a:p>
      </dgm:t>
    </dgm:pt>
    <dgm:pt modelId="{2CAC1EFF-8DA4-47AC-8BCE-3F3B80C2CBC5}" type="sibTrans" cxnId="{E58A9FD1-E6EF-49FE-8E32-CCE6AA3146F6}">
      <dgm:prSet/>
      <dgm:spPr/>
      <dgm:t>
        <a:bodyPr/>
        <a:lstStyle/>
        <a:p>
          <a:endParaRPr lang="en-US">
            <a:latin typeface="Times New Roman" panose="02020603050405020304" pitchFamily="18" charset="0"/>
            <a:cs typeface="Times New Roman" panose="02020603050405020304" pitchFamily="18" charset="0"/>
          </a:endParaRPr>
        </a:p>
      </dgm:t>
    </dgm:pt>
    <dgm:pt modelId="{D5CA6C18-F56F-41F2-83EA-739810045BA6}" type="asst">
      <dgm:prSet phldrT="[Text]" custT="1"/>
      <dgm:spPr/>
      <dgm:t>
        <a:bodyPr/>
        <a:lstStyle/>
        <a:p>
          <a:r>
            <a:rPr lang="en-US" sz="1600" dirty="0">
              <a:latin typeface="Times New Roman" panose="02020603050405020304" pitchFamily="18" charset="0"/>
              <a:cs typeface="Times New Roman" panose="02020603050405020304" pitchFamily="18" charset="0"/>
            </a:rPr>
            <a:t>Improve validity of proposals</a:t>
          </a:r>
        </a:p>
      </dgm:t>
    </dgm:pt>
    <dgm:pt modelId="{2CF5F330-B214-46A1-9A69-F7640EBCAA77}" type="parTrans" cxnId="{CA576FDB-17DE-402D-86A6-C682AF97F913}">
      <dgm:prSet/>
      <dgm:spPr/>
      <dgm:t>
        <a:bodyPr/>
        <a:lstStyle/>
        <a:p>
          <a:endParaRPr lang="en-US">
            <a:latin typeface="Times New Roman" panose="02020603050405020304" pitchFamily="18" charset="0"/>
            <a:cs typeface="Times New Roman" panose="02020603050405020304" pitchFamily="18" charset="0"/>
          </a:endParaRPr>
        </a:p>
      </dgm:t>
    </dgm:pt>
    <dgm:pt modelId="{F12B2C6A-335A-4567-954F-5B76EDF9A37D}" type="sibTrans" cxnId="{CA576FDB-17DE-402D-86A6-C682AF97F913}">
      <dgm:prSet/>
      <dgm:spPr/>
      <dgm:t>
        <a:bodyPr/>
        <a:lstStyle/>
        <a:p>
          <a:endParaRPr lang="en-US">
            <a:latin typeface="Times New Roman" panose="02020603050405020304" pitchFamily="18" charset="0"/>
            <a:cs typeface="Times New Roman" panose="02020603050405020304" pitchFamily="18" charset="0"/>
          </a:endParaRPr>
        </a:p>
      </dgm:t>
    </dgm:pt>
    <dgm:pt modelId="{66918D86-4DC7-4892-A44B-325CC502F47D}" type="asst">
      <dgm:prSet phldrT="[Text]" custT="1"/>
      <dgm:spPr/>
      <dgm:t>
        <a:bodyPr/>
        <a:lstStyle/>
        <a:p>
          <a:r>
            <a:rPr lang="en-US" sz="1600" dirty="0">
              <a:latin typeface="Times New Roman" panose="02020603050405020304" pitchFamily="18" charset="0"/>
              <a:cs typeface="Times New Roman" panose="02020603050405020304" pitchFamily="18" charset="0"/>
            </a:rPr>
            <a:t>Improve understanding of trends and behaviors</a:t>
          </a:r>
        </a:p>
      </dgm:t>
    </dgm:pt>
    <dgm:pt modelId="{1B3D80A5-2BC8-43BC-809C-7E5630AA04DB}" type="parTrans" cxnId="{F4D1C1D6-0138-4C35-A1CC-D01EDED1369E}">
      <dgm:prSet/>
      <dgm:spPr/>
      <dgm:t>
        <a:bodyPr/>
        <a:lstStyle/>
        <a:p>
          <a:endParaRPr lang="en-US">
            <a:latin typeface="Times New Roman" panose="02020603050405020304" pitchFamily="18" charset="0"/>
            <a:cs typeface="Times New Roman" panose="02020603050405020304" pitchFamily="18" charset="0"/>
          </a:endParaRPr>
        </a:p>
      </dgm:t>
    </dgm:pt>
    <dgm:pt modelId="{51C81861-4AB1-40D0-BB74-B7D7C24B803F}" type="sibTrans" cxnId="{F4D1C1D6-0138-4C35-A1CC-D01EDED1369E}">
      <dgm:prSet/>
      <dgm:spPr/>
      <dgm:t>
        <a:bodyPr/>
        <a:lstStyle/>
        <a:p>
          <a:endParaRPr lang="en-US">
            <a:latin typeface="Times New Roman" panose="02020603050405020304" pitchFamily="18" charset="0"/>
            <a:cs typeface="Times New Roman" panose="02020603050405020304" pitchFamily="18" charset="0"/>
          </a:endParaRPr>
        </a:p>
      </dgm:t>
    </dgm:pt>
    <dgm:pt modelId="{7DE90FA0-7226-417A-B25A-F50A2C1F936F}" type="asst">
      <dgm:prSet phldrT="[Text]" custT="1"/>
      <dgm:spPr/>
      <dgm:t>
        <a:bodyPr/>
        <a:lstStyle/>
        <a:p>
          <a:r>
            <a:rPr lang="en-US" sz="1400" dirty="0">
              <a:latin typeface="Times New Roman" panose="02020603050405020304" pitchFamily="18" charset="0"/>
              <a:cs typeface="Times New Roman" panose="02020603050405020304" pitchFamily="18" charset="0"/>
            </a:rPr>
            <a:t>Improve understanding of history and future</a:t>
          </a:r>
        </a:p>
      </dgm:t>
    </dgm:pt>
    <dgm:pt modelId="{DBD731B5-9EC6-41CE-AF73-94226BEB8FF4}" type="parTrans" cxnId="{BD65B472-951A-439A-A6B3-0B33503DA622}">
      <dgm:prSet/>
      <dgm:spPr/>
      <dgm:t>
        <a:bodyPr/>
        <a:lstStyle/>
        <a:p>
          <a:endParaRPr lang="en-US">
            <a:latin typeface="Times New Roman" panose="02020603050405020304" pitchFamily="18" charset="0"/>
            <a:cs typeface="Times New Roman" panose="02020603050405020304" pitchFamily="18" charset="0"/>
          </a:endParaRPr>
        </a:p>
      </dgm:t>
    </dgm:pt>
    <dgm:pt modelId="{54A69FCE-F674-461E-BD5B-49794F2D8478}" type="sibTrans" cxnId="{BD65B472-951A-439A-A6B3-0B33503DA622}">
      <dgm:prSet/>
      <dgm:spPr/>
      <dgm:t>
        <a:bodyPr/>
        <a:lstStyle/>
        <a:p>
          <a:endParaRPr lang="en-US">
            <a:latin typeface="Times New Roman" panose="02020603050405020304" pitchFamily="18" charset="0"/>
            <a:cs typeface="Times New Roman" panose="02020603050405020304" pitchFamily="18" charset="0"/>
          </a:endParaRPr>
        </a:p>
      </dgm:t>
    </dgm:pt>
    <dgm:pt modelId="{EEF1AA38-A923-4419-B85F-C5E4A7C3316E}" type="asst">
      <dgm:prSet phldrT="[Text]" custT="1"/>
      <dgm:spPr/>
      <dgm:t>
        <a:bodyPr/>
        <a:lstStyle/>
        <a:p>
          <a:r>
            <a:rPr lang="en-US" sz="1400" dirty="0">
              <a:latin typeface="Times New Roman" panose="02020603050405020304" pitchFamily="18" charset="0"/>
              <a:cs typeface="Times New Roman" panose="02020603050405020304" pitchFamily="18" charset="0"/>
            </a:rPr>
            <a:t>Fill in the empty gaps and answer big question marks</a:t>
          </a:r>
        </a:p>
      </dgm:t>
    </dgm:pt>
    <dgm:pt modelId="{A8FB056D-0D21-49D2-B355-A6C5C6875839}" type="parTrans" cxnId="{641A40B6-3418-4BB8-9861-7D94CC1079ED}">
      <dgm:prSet/>
      <dgm:spPr/>
      <dgm:t>
        <a:bodyPr/>
        <a:lstStyle/>
        <a:p>
          <a:endParaRPr lang="en-US">
            <a:latin typeface="Times New Roman" panose="02020603050405020304" pitchFamily="18" charset="0"/>
            <a:cs typeface="Times New Roman" panose="02020603050405020304" pitchFamily="18" charset="0"/>
          </a:endParaRPr>
        </a:p>
      </dgm:t>
    </dgm:pt>
    <dgm:pt modelId="{5A2202F6-6161-40D6-9949-90935C16A34A}" type="sibTrans" cxnId="{641A40B6-3418-4BB8-9861-7D94CC1079ED}">
      <dgm:prSet/>
      <dgm:spPr/>
      <dgm:t>
        <a:bodyPr/>
        <a:lstStyle/>
        <a:p>
          <a:endParaRPr lang="en-US">
            <a:latin typeface="Times New Roman" panose="02020603050405020304" pitchFamily="18" charset="0"/>
            <a:cs typeface="Times New Roman" panose="02020603050405020304" pitchFamily="18" charset="0"/>
          </a:endParaRPr>
        </a:p>
      </dgm:t>
    </dgm:pt>
    <dgm:pt modelId="{09E9946E-B29F-4C6F-96EC-529EE3039E67}" type="asst">
      <dgm:prSet phldrT="[Text]" custT="1"/>
      <dgm:spPr/>
      <dgm:t>
        <a:bodyPr/>
        <a:lstStyle/>
        <a:p>
          <a:r>
            <a:rPr lang="en-US" sz="1800" dirty="0">
              <a:latin typeface="Times New Roman" panose="02020603050405020304" pitchFamily="18" charset="0"/>
              <a:cs typeface="Times New Roman" panose="02020603050405020304" pitchFamily="18" charset="0"/>
            </a:rPr>
            <a:t>Develop theories, that could ultimately turn into laws.</a:t>
          </a:r>
        </a:p>
      </dgm:t>
    </dgm:pt>
    <dgm:pt modelId="{F2621976-8677-494A-9681-59689ACE5739}" type="parTrans" cxnId="{A9CCB350-CC8F-4944-88EF-86674628C9A4}">
      <dgm:prSet/>
      <dgm:spPr/>
      <dgm:t>
        <a:bodyPr/>
        <a:lstStyle/>
        <a:p>
          <a:endParaRPr lang="en-US">
            <a:latin typeface="Times New Roman" panose="02020603050405020304" pitchFamily="18" charset="0"/>
            <a:cs typeface="Times New Roman" panose="02020603050405020304" pitchFamily="18" charset="0"/>
          </a:endParaRPr>
        </a:p>
      </dgm:t>
    </dgm:pt>
    <dgm:pt modelId="{F09BDABA-0270-4B35-ACF5-DC79B5D6C075}" type="sibTrans" cxnId="{A9CCB350-CC8F-4944-88EF-86674628C9A4}">
      <dgm:prSet/>
      <dgm:spPr/>
      <dgm:t>
        <a:bodyPr/>
        <a:lstStyle/>
        <a:p>
          <a:endParaRPr lang="en-US">
            <a:latin typeface="Times New Roman" panose="02020603050405020304" pitchFamily="18" charset="0"/>
            <a:cs typeface="Times New Roman" panose="02020603050405020304" pitchFamily="18" charset="0"/>
          </a:endParaRPr>
        </a:p>
      </dgm:t>
    </dgm:pt>
    <dgm:pt modelId="{75AF2AC4-0BBE-4AB5-8F8B-8D258F7244A1}" type="asst">
      <dgm:prSet phldrT="[Text]" custT="1"/>
      <dgm:spPr/>
      <dgm:t>
        <a:bodyPr/>
        <a:lstStyle/>
        <a:p>
          <a:r>
            <a:rPr lang="en-US" sz="1400" dirty="0">
              <a:latin typeface="Times New Roman" panose="02020603050405020304" pitchFamily="18" charset="0"/>
              <a:cs typeface="Times New Roman" panose="02020603050405020304" pitchFamily="18" charset="0"/>
            </a:rPr>
            <a:t>Improve understanding of relationships between variables</a:t>
          </a:r>
        </a:p>
      </dgm:t>
    </dgm:pt>
    <dgm:pt modelId="{79E6A800-8E71-4FB2-82BA-9A22B49A3B5A}" type="parTrans" cxnId="{C5621E69-4549-4E80-A3E0-DEB482FBD66F}">
      <dgm:prSet/>
      <dgm:spPr/>
      <dgm:t>
        <a:bodyPr/>
        <a:lstStyle/>
        <a:p>
          <a:endParaRPr lang="en-US">
            <a:latin typeface="Times New Roman" panose="02020603050405020304" pitchFamily="18" charset="0"/>
            <a:cs typeface="Times New Roman" panose="02020603050405020304" pitchFamily="18" charset="0"/>
          </a:endParaRPr>
        </a:p>
      </dgm:t>
    </dgm:pt>
    <dgm:pt modelId="{1E532199-C924-4201-B74A-A0FF539CB0F3}" type="sibTrans" cxnId="{C5621E69-4549-4E80-A3E0-DEB482FBD66F}">
      <dgm:prSet/>
      <dgm:spPr/>
      <dgm:t>
        <a:bodyPr/>
        <a:lstStyle/>
        <a:p>
          <a:endParaRPr lang="en-US">
            <a:latin typeface="Times New Roman" panose="02020603050405020304" pitchFamily="18" charset="0"/>
            <a:cs typeface="Times New Roman" panose="02020603050405020304" pitchFamily="18" charset="0"/>
          </a:endParaRPr>
        </a:p>
      </dgm:t>
    </dgm:pt>
    <dgm:pt modelId="{D1E8B573-1C2E-4D7B-A9D1-4BBC886221D3}" type="asst">
      <dgm:prSet phldrT="[Text]"/>
      <dgm:spPr/>
      <dgm:t>
        <a:bodyPr/>
        <a:lstStyle/>
        <a:p>
          <a:r>
            <a:rPr lang="en-US" dirty="0">
              <a:latin typeface="Times New Roman" panose="02020603050405020304" pitchFamily="18" charset="0"/>
              <a:cs typeface="Times New Roman" panose="02020603050405020304" pitchFamily="18" charset="0"/>
            </a:rPr>
            <a:t>etc..</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branches could have infinite lengths due to the countless uses of models</a:t>
          </a:r>
        </a:p>
      </dgm:t>
    </dgm:pt>
    <dgm:pt modelId="{D08BCCAC-8C6B-4038-990D-13019877B96B}" type="parTrans" cxnId="{80D8AB0B-D26F-4595-B61C-E6F10420CF3E}">
      <dgm:prSet/>
      <dgm:spPr/>
      <dgm:t>
        <a:bodyPr/>
        <a:lstStyle/>
        <a:p>
          <a:endParaRPr lang="en-US"/>
        </a:p>
      </dgm:t>
    </dgm:pt>
    <dgm:pt modelId="{B205F9E2-9272-4BDF-9785-328889B9CD95}" type="sibTrans" cxnId="{80D8AB0B-D26F-4595-B61C-E6F10420CF3E}">
      <dgm:prSet/>
      <dgm:spPr/>
      <dgm:t>
        <a:bodyPr/>
        <a:lstStyle/>
        <a:p>
          <a:endParaRPr lang="en-US"/>
        </a:p>
      </dgm:t>
    </dgm:pt>
    <dgm:pt modelId="{4280F11D-FFE0-4364-A46F-4B222B18FB19}" type="pres">
      <dgm:prSet presAssocID="{40D57FAA-B8FC-43E8-B681-3BB8BB885ADA}" presName="Name0" presStyleCnt="0">
        <dgm:presLayoutVars>
          <dgm:orgChart val="1"/>
          <dgm:chPref val="1"/>
          <dgm:dir/>
          <dgm:animOne val="branch"/>
          <dgm:animLvl val="lvl"/>
          <dgm:resizeHandles/>
        </dgm:presLayoutVars>
      </dgm:prSet>
      <dgm:spPr/>
    </dgm:pt>
    <dgm:pt modelId="{F51879B1-04F4-434A-AA14-6D16E476C94B}" type="pres">
      <dgm:prSet presAssocID="{75828EC6-00E4-4567-94E6-7A00DB5598FF}" presName="hierRoot1" presStyleCnt="0">
        <dgm:presLayoutVars>
          <dgm:hierBranch val="init"/>
        </dgm:presLayoutVars>
      </dgm:prSet>
      <dgm:spPr/>
    </dgm:pt>
    <dgm:pt modelId="{092AF32D-8400-40ED-A09A-CE2A574429D5}" type="pres">
      <dgm:prSet presAssocID="{75828EC6-00E4-4567-94E6-7A00DB5598FF}" presName="rootComposite1" presStyleCnt="0"/>
      <dgm:spPr/>
    </dgm:pt>
    <dgm:pt modelId="{68F8F042-BB6F-4C59-BBE9-AB5135A57DA6}" type="pres">
      <dgm:prSet presAssocID="{75828EC6-00E4-4567-94E6-7A00DB5598FF}" presName="rootText1" presStyleLbl="alignAcc1" presStyleIdx="0" presStyleCnt="0" custScaleX="475621">
        <dgm:presLayoutVars>
          <dgm:chPref val="3"/>
        </dgm:presLayoutVars>
      </dgm:prSet>
      <dgm:spPr/>
    </dgm:pt>
    <dgm:pt modelId="{47EB5C9C-451C-4EF3-8C7C-8B94ECA1A369}" type="pres">
      <dgm:prSet presAssocID="{75828EC6-00E4-4567-94E6-7A00DB5598FF}" presName="topArc1" presStyleLbl="parChTrans1D1" presStyleIdx="0" presStyleCnt="18"/>
      <dgm:spPr/>
    </dgm:pt>
    <dgm:pt modelId="{3AC6412C-4233-41B7-A39B-3CF34F2D7271}" type="pres">
      <dgm:prSet presAssocID="{75828EC6-00E4-4567-94E6-7A00DB5598FF}" presName="bottomArc1" presStyleLbl="parChTrans1D1" presStyleIdx="1" presStyleCnt="18"/>
      <dgm:spPr/>
    </dgm:pt>
    <dgm:pt modelId="{5B7D8F47-7ECB-44F6-B8D1-91BED4502DD7}" type="pres">
      <dgm:prSet presAssocID="{75828EC6-00E4-4567-94E6-7A00DB5598FF}" presName="topConnNode1" presStyleLbl="node1" presStyleIdx="0" presStyleCnt="0"/>
      <dgm:spPr/>
    </dgm:pt>
    <dgm:pt modelId="{36442E99-9E59-4467-91C8-B126F180DF5F}" type="pres">
      <dgm:prSet presAssocID="{75828EC6-00E4-4567-94E6-7A00DB5598FF}" presName="hierChild2" presStyleCnt="0"/>
      <dgm:spPr/>
    </dgm:pt>
    <dgm:pt modelId="{8FDE288D-F4CE-45A3-B365-BD8F60312CBC}" type="pres">
      <dgm:prSet presAssocID="{75828EC6-00E4-4567-94E6-7A00DB5598FF}" presName="hierChild3" presStyleCnt="0"/>
      <dgm:spPr/>
    </dgm:pt>
    <dgm:pt modelId="{F2316711-6A64-40D4-AFF6-A47D45F70463}" type="pres">
      <dgm:prSet presAssocID="{1D3EF8E9-70B9-4D32-B2D1-D7E4A02547E4}" presName="Name101" presStyleLbl="parChTrans1D2" presStyleIdx="0" presStyleCnt="2"/>
      <dgm:spPr/>
    </dgm:pt>
    <dgm:pt modelId="{7310F1CF-625E-44EE-904B-9770A6E00F48}" type="pres">
      <dgm:prSet presAssocID="{27682E57-D4EC-46E7-B8E4-F114979D9577}" presName="hierRoot3" presStyleCnt="0">
        <dgm:presLayoutVars>
          <dgm:hierBranch val="init"/>
        </dgm:presLayoutVars>
      </dgm:prSet>
      <dgm:spPr/>
    </dgm:pt>
    <dgm:pt modelId="{B7E44FA3-7F49-4C2E-A5A5-46C6FBA13A12}" type="pres">
      <dgm:prSet presAssocID="{27682E57-D4EC-46E7-B8E4-F114979D9577}" presName="rootComposite3" presStyleCnt="0"/>
      <dgm:spPr/>
    </dgm:pt>
    <dgm:pt modelId="{EE6B9BD4-2CBA-4FFD-AF90-7202C1F77388}" type="pres">
      <dgm:prSet presAssocID="{27682E57-D4EC-46E7-B8E4-F114979D9577}" presName="rootText3" presStyleLbl="alignAcc1" presStyleIdx="0" presStyleCnt="0" custScaleX="228318">
        <dgm:presLayoutVars>
          <dgm:chPref val="3"/>
        </dgm:presLayoutVars>
      </dgm:prSet>
      <dgm:spPr/>
    </dgm:pt>
    <dgm:pt modelId="{6F881AA0-CCD0-4DE2-B209-00049C7C3B64}" type="pres">
      <dgm:prSet presAssocID="{27682E57-D4EC-46E7-B8E4-F114979D9577}" presName="topArc3" presStyleLbl="parChTrans1D1" presStyleIdx="2" presStyleCnt="18"/>
      <dgm:spPr/>
    </dgm:pt>
    <dgm:pt modelId="{319021A6-939C-40FF-B5F0-364CC677C2B5}" type="pres">
      <dgm:prSet presAssocID="{27682E57-D4EC-46E7-B8E4-F114979D9577}" presName="bottomArc3" presStyleLbl="parChTrans1D1" presStyleIdx="3" presStyleCnt="18"/>
      <dgm:spPr/>
    </dgm:pt>
    <dgm:pt modelId="{4DC7FA56-4C0D-48E4-95B4-EB7B91351B9B}" type="pres">
      <dgm:prSet presAssocID="{27682E57-D4EC-46E7-B8E4-F114979D9577}" presName="topConnNode3" presStyleLbl="asst1" presStyleIdx="0" presStyleCnt="0"/>
      <dgm:spPr/>
    </dgm:pt>
    <dgm:pt modelId="{2A5D63B6-DCE0-45D4-B082-3B2D5EC32F65}" type="pres">
      <dgm:prSet presAssocID="{27682E57-D4EC-46E7-B8E4-F114979D9577}" presName="hierChild6" presStyleCnt="0"/>
      <dgm:spPr/>
    </dgm:pt>
    <dgm:pt modelId="{7AB4F408-4632-4534-A6A0-28E4FF570CCD}" type="pres">
      <dgm:prSet presAssocID="{27682E57-D4EC-46E7-B8E4-F114979D9577}" presName="hierChild7" presStyleCnt="0"/>
      <dgm:spPr/>
    </dgm:pt>
    <dgm:pt modelId="{F85DC6B4-E2BF-4B0E-9D1B-66CDF6254B04}" type="pres">
      <dgm:prSet presAssocID="{2CF5F330-B214-46A1-9A69-F7640EBCAA77}" presName="Name101" presStyleLbl="parChTrans1D3" presStyleIdx="0" presStyleCnt="6"/>
      <dgm:spPr/>
    </dgm:pt>
    <dgm:pt modelId="{A69323B4-6FD7-4708-9C00-A582609B945D}" type="pres">
      <dgm:prSet presAssocID="{D5CA6C18-F56F-41F2-83EA-739810045BA6}" presName="hierRoot3" presStyleCnt="0">
        <dgm:presLayoutVars>
          <dgm:hierBranch val="init"/>
        </dgm:presLayoutVars>
      </dgm:prSet>
      <dgm:spPr/>
    </dgm:pt>
    <dgm:pt modelId="{A493A90C-2F9D-42C3-A6EF-36A396C2B4A8}" type="pres">
      <dgm:prSet presAssocID="{D5CA6C18-F56F-41F2-83EA-739810045BA6}" presName="rootComposite3" presStyleCnt="0"/>
      <dgm:spPr/>
    </dgm:pt>
    <dgm:pt modelId="{E3875B19-ABC4-4CB7-98CC-5ED75F114E14}" type="pres">
      <dgm:prSet presAssocID="{D5CA6C18-F56F-41F2-83EA-739810045BA6}" presName="rootText3" presStyleLbl="alignAcc1" presStyleIdx="0" presStyleCnt="0" custScaleX="178337">
        <dgm:presLayoutVars>
          <dgm:chPref val="3"/>
        </dgm:presLayoutVars>
      </dgm:prSet>
      <dgm:spPr/>
    </dgm:pt>
    <dgm:pt modelId="{CAFF5CAF-9198-4911-A855-6467344EFF05}" type="pres">
      <dgm:prSet presAssocID="{D5CA6C18-F56F-41F2-83EA-739810045BA6}" presName="topArc3" presStyleLbl="parChTrans1D1" presStyleIdx="4" presStyleCnt="18"/>
      <dgm:spPr/>
    </dgm:pt>
    <dgm:pt modelId="{7BC7007B-6B62-4882-A606-498E7725057A}" type="pres">
      <dgm:prSet presAssocID="{D5CA6C18-F56F-41F2-83EA-739810045BA6}" presName="bottomArc3" presStyleLbl="parChTrans1D1" presStyleIdx="5" presStyleCnt="18"/>
      <dgm:spPr/>
    </dgm:pt>
    <dgm:pt modelId="{230C346B-75D4-4D57-A51C-D885FA20AED0}" type="pres">
      <dgm:prSet presAssocID="{D5CA6C18-F56F-41F2-83EA-739810045BA6}" presName="topConnNode3" presStyleLbl="asst1" presStyleIdx="0" presStyleCnt="0"/>
      <dgm:spPr/>
    </dgm:pt>
    <dgm:pt modelId="{EA5A237A-3810-4FD9-9138-42F267EC5D86}" type="pres">
      <dgm:prSet presAssocID="{D5CA6C18-F56F-41F2-83EA-739810045BA6}" presName="hierChild6" presStyleCnt="0"/>
      <dgm:spPr/>
    </dgm:pt>
    <dgm:pt modelId="{BCED5256-5FB8-4E22-9583-F966EAE9DF1B}" type="pres">
      <dgm:prSet presAssocID="{D5CA6C18-F56F-41F2-83EA-739810045BA6}" presName="hierChild7" presStyleCnt="0"/>
      <dgm:spPr/>
    </dgm:pt>
    <dgm:pt modelId="{5943DA21-8D0E-4953-834B-7F50432724C4}" type="pres">
      <dgm:prSet presAssocID="{1B3D80A5-2BC8-43BC-809C-7E5630AA04DB}" presName="Name101" presStyleLbl="parChTrans1D3" presStyleIdx="1" presStyleCnt="6"/>
      <dgm:spPr/>
    </dgm:pt>
    <dgm:pt modelId="{F2772A2C-D1A6-47D5-B12D-250A4900F1FD}" type="pres">
      <dgm:prSet presAssocID="{66918D86-4DC7-4892-A44B-325CC502F47D}" presName="hierRoot3" presStyleCnt="0">
        <dgm:presLayoutVars>
          <dgm:hierBranch val="init"/>
        </dgm:presLayoutVars>
      </dgm:prSet>
      <dgm:spPr/>
    </dgm:pt>
    <dgm:pt modelId="{55AF1A14-9F87-4A4D-ACEF-0230EA390674}" type="pres">
      <dgm:prSet presAssocID="{66918D86-4DC7-4892-A44B-325CC502F47D}" presName="rootComposite3" presStyleCnt="0"/>
      <dgm:spPr/>
    </dgm:pt>
    <dgm:pt modelId="{AECB4462-2658-464C-A667-554451D8F9CF}" type="pres">
      <dgm:prSet presAssocID="{66918D86-4DC7-4892-A44B-325CC502F47D}" presName="rootText3" presStyleLbl="alignAcc1" presStyleIdx="0" presStyleCnt="0" custScaleX="138275">
        <dgm:presLayoutVars>
          <dgm:chPref val="3"/>
        </dgm:presLayoutVars>
      </dgm:prSet>
      <dgm:spPr/>
    </dgm:pt>
    <dgm:pt modelId="{3A1A755B-5944-4A84-975C-804868ED6473}" type="pres">
      <dgm:prSet presAssocID="{66918D86-4DC7-4892-A44B-325CC502F47D}" presName="topArc3" presStyleLbl="parChTrans1D1" presStyleIdx="6" presStyleCnt="18"/>
      <dgm:spPr/>
    </dgm:pt>
    <dgm:pt modelId="{82B88B5A-397A-485C-8108-3B1970E22CE5}" type="pres">
      <dgm:prSet presAssocID="{66918D86-4DC7-4892-A44B-325CC502F47D}" presName="bottomArc3" presStyleLbl="parChTrans1D1" presStyleIdx="7" presStyleCnt="18"/>
      <dgm:spPr/>
    </dgm:pt>
    <dgm:pt modelId="{255095E1-2203-4038-993E-910897557CE5}" type="pres">
      <dgm:prSet presAssocID="{66918D86-4DC7-4892-A44B-325CC502F47D}" presName="topConnNode3" presStyleLbl="asst1" presStyleIdx="0" presStyleCnt="0"/>
      <dgm:spPr/>
    </dgm:pt>
    <dgm:pt modelId="{95943081-AB69-4664-B21A-234C63EA05C6}" type="pres">
      <dgm:prSet presAssocID="{66918D86-4DC7-4892-A44B-325CC502F47D}" presName="hierChild6" presStyleCnt="0"/>
      <dgm:spPr/>
    </dgm:pt>
    <dgm:pt modelId="{307639B8-B91F-4A1A-B1F9-441F3E8C0E2C}" type="pres">
      <dgm:prSet presAssocID="{66918D86-4DC7-4892-A44B-325CC502F47D}" presName="hierChild7" presStyleCnt="0"/>
      <dgm:spPr/>
    </dgm:pt>
    <dgm:pt modelId="{BD1C13C8-D093-4576-A7EA-31A545CE309E}" type="pres">
      <dgm:prSet presAssocID="{DBD731B5-9EC6-41CE-AF73-94226BEB8FF4}" presName="Name101" presStyleLbl="parChTrans1D3" presStyleIdx="2" presStyleCnt="6"/>
      <dgm:spPr/>
    </dgm:pt>
    <dgm:pt modelId="{1113E7C3-3F77-4288-9CB9-4C2D849DAD7C}" type="pres">
      <dgm:prSet presAssocID="{7DE90FA0-7226-417A-B25A-F50A2C1F936F}" presName="hierRoot3" presStyleCnt="0">
        <dgm:presLayoutVars>
          <dgm:hierBranch val="init"/>
        </dgm:presLayoutVars>
      </dgm:prSet>
      <dgm:spPr/>
    </dgm:pt>
    <dgm:pt modelId="{38E48D9A-B7EE-4AC8-B585-6BF79DC2D8C2}" type="pres">
      <dgm:prSet presAssocID="{7DE90FA0-7226-417A-B25A-F50A2C1F936F}" presName="rootComposite3" presStyleCnt="0"/>
      <dgm:spPr/>
    </dgm:pt>
    <dgm:pt modelId="{13B5CCC1-0AAB-4609-9965-D16BE6B15B54}" type="pres">
      <dgm:prSet presAssocID="{7DE90FA0-7226-417A-B25A-F50A2C1F936F}" presName="rootText3" presStyleLbl="alignAcc1" presStyleIdx="0" presStyleCnt="0" custScaleX="177842">
        <dgm:presLayoutVars>
          <dgm:chPref val="3"/>
        </dgm:presLayoutVars>
      </dgm:prSet>
      <dgm:spPr/>
    </dgm:pt>
    <dgm:pt modelId="{4CF3AFE0-9C86-49EA-801F-8E87C4D6EF0C}" type="pres">
      <dgm:prSet presAssocID="{7DE90FA0-7226-417A-B25A-F50A2C1F936F}" presName="topArc3" presStyleLbl="parChTrans1D1" presStyleIdx="8" presStyleCnt="18"/>
      <dgm:spPr/>
    </dgm:pt>
    <dgm:pt modelId="{C4C64E4B-FD66-410F-9CE5-E83E794D8F31}" type="pres">
      <dgm:prSet presAssocID="{7DE90FA0-7226-417A-B25A-F50A2C1F936F}" presName="bottomArc3" presStyleLbl="parChTrans1D1" presStyleIdx="9" presStyleCnt="18"/>
      <dgm:spPr/>
    </dgm:pt>
    <dgm:pt modelId="{B303476B-AC28-41C0-BF71-0E5082AE9896}" type="pres">
      <dgm:prSet presAssocID="{7DE90FA0-7226-417A-B25A-F50A2C1F936F}" presName="topConnNode3" presStyleLbl="asst1" presStyleIdx="0" presStyleCnt="0"/>
      <dgm:spPr/>
    </dgm:pt>
    <dgm:pt modelId="{89583942-00DB-4726-962C-FC76BB951E5A}" type="pres">
      <dgm:prSet presAssocID="{7DE90FA0-7226-417A-B25A-F50A2C1F936F}" presName="hierChild6" presStyleCnt="0"/>
      <dgm:spPr/>
    </dgm:pt>
    <dgm:pt modelId="{C4EB9C75-CA93-4E87-A392-BA274E7B4898}" type="pres">
      <dgm:prSet presAssocID="{7DE90FA0-7226-417A-B25A-F50A2C1F936F}" presName="hierChild7" presStyleCnt="0"/>
      <dgm:spPr/>
    </dgm:pt>
    <dgm:pt modelId="{19D425DB-F478-46EB-80F1-9CC1EEF32A4C}" type="pres">
      <dgm:prSet presAssocID="{A8FB056D-0D21-49D2-B355-A6C5C6875839}" presName="Name101" presStyleLbl="parChTrans1D3" presStyleIdx="3" presStyleCnt="6"/>
      <dgm:spPr/>
    </dgm:pt>
    <dgm:pt modelId="{07441E56-C66D-406E-B4D2-CD17FECB4A8E}" type="pres">
      <dgm:prSet presAssocID="{EEF1AA38-A923-4419-B85F-C5E4A7C3316E}" presName="hierRoot3" presStyleCnt="0">
        <dgm:presLayoutVars>
          <dgm:hierBranch val="init"/>
        </dgm:presLayoutVars>
      </dgm:prSet>
      <dgm:spPr/>
    </dgm:pt>
    <dgm:pt modelId="{420C2FC4-A213-4D51-A987-9D8EE82204CB}" type="pres">
      <dgm:prSet presAssocID="{EEF1AA38-A923-4419-B85F-C5E4A7C3316E}" presName="rootComposite3" presStyleCnt="0"/>
      <dgm:spPr/>
    </dgm:pt>
    <dgm:pt modelId="{586497D6-D912-420D-A6A3-D418417D743F}" type="pres">
      <dgm:prSet presAssocID="{EEF1AA38-A923-4419-B85F-C5E4A7C3316E}" presName="rootText3" presStyleLbl="alignAcc1" presStyleIdx="0" presStyleCnt="0" custScaleX="135723">
        <dgm:presLayoutVars>
          <dgm:chPref val="3"/>
        </dgm:presLayoutVars>
      </dgm:prSet>
      <dgm:spPr/>
    </dgm:pt>
    <dgm:pt modelId="{80200222-0485-4CBA-BD77-018328B4FFDF}" type="pres">
      <dgm:prSet presAssocID="{EEF1AA38-A923-4419-B85F-C5E4A7C3316E}" presName="topArc3" presStyleLbl="parChTrans1D1" presStyleIdx="10" presStyleCnt="18"/>
      <dgm:spPr/>
    </dgm:pt>
    <dgm:pt modelId="{E66F12A4-46BD-4521-BF29-BD2FF7E96C40}" type="pres">
      <dgm:prSet presAssocID="{EEF1AA38-A923-4419-B85F-C5E4A7C3316E}" presName="bottomArc3" presStyleLbl="parChTrans1D1" presStyleIdx="11" presStyleCnt="18"/>
      <dgm:spPr/>
    </dgm:pt>
    <dgm:pt modelId="{789B0FCF-35C9-4565-A409-7C7841C0DA4F}" type="pres">
      <dgm:prSet presAssocID="{EEF1AA38-A923-4419-B85F-C5E4A7C3316E}" presName="topConnNode3" presStyleLbl="asst1" presStyleIdx="0" presStyleCnt="0"/>
      <dgm:spPr/>
    </dgm:pt>
    <dgm:pt modelId="{F34E9C06-05B3-44A4-8BA6-DBFF330BF028}" type="pres">
      <dgm:prSet presAssocID="{EEF1AA38-A923-4419-B85F-C5E4A7C3316E}" presName="hierChild6" presStyleCnt="0"/>
      <dgm:spPr/>
    </dgm:pt>
    <dgm:pt modelId="{F3D26259-042F-48E5-B543-46199E1EA5E9}" type="pres">
      <dgm:prSet presAssocID="{EEF1AA38-A923-4419-B85F-C5E4A7C3316E}" presName="hierChild7" presStyleCnt="0"/>
      <dgm:spPr/>
    </dgm:pt>
    <dgm:pt modelId="{9F81EA35-9603-40A4-8C41-DE0F092D7AFB}" type="pres">
      <dgm:prSet presAssocID="{F2621976-8677-494A-9681-59689ACE5739}" presName="Name101" presStyleLbl="parChTrans1D2" presStyleIdx="1" presStyleCnt="2"/>
      <dgm:spPr/>
    </dgm:pt>
    <dgm:pt modelId="{7705773B-589F-4C73-93F2-FD911B3E59E1}" type="pres">
      <dgm:prSet presAssocID="{09E9946E-B29F-4C6F-96EC-529EE3039E67}" presName="hierRoot3" presStyleCnt="0">
        <dgm:presLayoutVars>
          <dgm:hierBranch val="init"/>
        </dgm:presLayoutVars>
      </dgm:prSet>
      <dgm:spPr/>
    </dgm:pt>
    <dgm:pt modelId="{29D456B1-46A5-475C-A0B4-0674EEACE3BE}" type="pres">
      <dgm:prSet presAssocID="{09E9946E-B29F-4C6F-96EC-529EE3039E67}" presName="rootComposite3" presStyleCnt="0"/>
      <dgm:spPr/>
    </dgm:pt>
    <dgm:pt modelId="{3DC65C87-284F-4EB0-984F-E400E4DEAD76}" type="pres">
      <dgm:prSet presAssocID="{09E9946E-B29F-4C6F-96EC-529EE3039E67}" presName="rootText3" presStyleLbl="alignAcc1" presStyleIdx="0" presStyleCnt="0" custScaleX="213762">
        <dgm:presLayoutVars>
          <dgm:chPref val="3"/>
        </dgm:presLayoutVars>
      </dgm:prSet>
      <dgm:spPr/>
    </dgm:pt>
    <dgm:pt modelId="{E94CB8B4-BD3F-45C0-AD42-3A97C21F93BD}" type="pres">
      <dgm:prSet presAssocID="{09E9946E-B29F-4C6F-96EC-529EE3039E67}" presName="topArc3" presStyleLbl="parChTrans1D1" presStyleIdx="12" presStyleCnt="18"/>
      <dgm:spPr/>
    </dgm:pt>
    <dgm:pt modelId="{9391D9A2-0A21-4476-BD21-097C4BA43E8F}" type="pres">
      <dgm:prSet presAssocID="{09E9946E-B29F-4C6F-96EC-529EE3039E67}" presName="bottomArc3" presStyleLbl="parChTrans1D1" presStyleIdx="13" presStyleCnt="18"/>
      <dgm:spPr/>
    </dgm:pt>
    <dgm:pt modelId="{B1E80D43-D4D2-4929-8AF8-7C57A67D8375}" type="pres">
      <dgm:prSet presAssocID="{09E9946E-B29F-4C6F-96EC-529EE3039E67}" presName="topConnNode3" presStyleLbl="asst1" presStyleIdx="0" presStyleCnt="0"/>
      <dgm:spPr/>
    </dgm:pt>
    <dgm:pt modelId="{638F7C5D-E353-47C1-AC6B-137C523044D9}" type="pres">
      <dgm:prSet presAssocID="{09E9946E-B29F-4C6F-96EC-529EE3039E67}" presName="hierChild6" presStyleCnt="0"/>
      <dgm:spPr/>
    </dgm:pt>
    <dgm:pt modelId="{D6DCEA75-9EA3-4FF2-B839-C659D6DAB480}" type="pres">
      <dgm:prSet presAssocID="{09E9946E-B29F-4C6F-96EC-529EE3039E67}" presName="hierChild7" presStyleCnt="0"/>
      <dgm:spPr/>
    </dgm:pt>
    <dgm:pt modelId="{2E1685FD-CB53-4910-8841-2D1DFF019DF3}" type="pres">
      <dgm:prSet presAssocID="{79E6A800-8E71-4FB2-82BA-9A22B49A3B5A}" presName="Name101" presStyleLbl="parChTrans1D3" presStyleIdx="4" presStyleCnt="6"/>
      <dgm:spPr/>
    </dgm:pt>
    <dgm:pt modelId="{F71C6705-CB51-4B16-8DA7-10DAE9A7AA7A}" type="pres">
      <dgm:prSet presAssocID="{75AF2AC4-0BBE-4AB5-8F8B-8D258F7244A1}" presName="hierRoot3" presStyleCnt="0">
        <dgm:presLayoutVars>
          <dgm:hierBranch val="init"/>
        </dgm:presLayoutVars>
      </dgm:prSet>
      <dgm:spPr/>
    </dgm:pt>
    <dgm:pt modelId="{94A58B2E-A300-45A1-BC7F-F7395D90D6E5}" type="pres">
      <dgm:prSet presAssocID="{75AF2AC4-0BBE-4AB5-8F8B-8D258F7244A1}" presName="rootComposite3" presStyleCnt="0"/>
      <dgm:spPr/>
    </dgm:pt>
    <dgm:pt modelId="{BD4C26BA-B01F-41EA-8DA5-3D8E82908484}" type="pres">
      <dgm:prSet presAssocID="{75AF2AC4-0BBE-4AB5-8F8B-8D258F7244A1}" presName="rootText3" presStyleLbl="alignAcc1" presStyleIdx="0" presStyleCnt="0" custScaleX="159313">
        <dgm:presLayoutVars>
          <dgm:chPref val="3"/>
        </dgm:presLayoutVars>
      </dgm:prSet>
      <dgm:spPr/>
    </dgm:pt>
    <dgm:pt modelId="{3B47CBCA-5640-4751-BEFC-DFDC87267BAD}" type="pres">
      <dgm:prSet presAssocID="{75AF2AC4-0BBE-4AB5-8F8B-8D258F7244A1}" presName="topArc3" presStyleLbl="parChTrans1D1" presStyleIdx="14" presStyleCnt="18"/>
      <dgm:spPr/>
    </dgm:pt>
    <dgm:pt modelId="{82F9F9DA-192C-401C-91DA-CFC43E149724}" type="pres">
      <dgm:prSet presAssocID="{75AF2AC4-0BBE-4AB5-8F8B-8D258F7244A1}" presName="bottomArc3" presStyleLbl="parChTrans1D1" presStyleIdx="15" presStyleCnt="18"/>
      <dgm:spPr/>
    </dgm:pt>
    <dgm:pt modelId="{6B3710A6-7156-458E-800A-EC6508A83EC7}" type="pres">
      <dgm:prSet presAssocID="{75AF2AC4-0BBE-4AB5-8F8B-8D258F7244A1}" presName="topConnNode3" presStyleLbl="asst1" presStyleIdx="0" presStyleCnt="0"/>
      <dgm:spPr/>
    </dgm:pt>
    <dgm:pt modelId="{BEAC8864-317F-4107-AD30-7A75377AAC8F}" type="pres">
      <dgm:prSet presAssocID="{75AF2AC4-0BBE-4AB5-8F8B-8D258F7244A1}" presName="hierChild6" presStyleCnt="0"/>
      <dgm:spPr/>
    </dgm:pt>
    <dgm:pt modelId="{EE121430-AA2F-47BE-9C70-143B2442C991}" type="pres">
      <dgm:prSet presAssocID="{75AF2AC4-0BBE-4AB5-8F8B-8D258F7244A1}" presName="hierChild7" presStyleCnt="0"/>
      <dgm:spPr/>
    </dgm:pt>
    <dgm:pt modelId="{6453E3EA-7C83-4167-9441-5A405A47E0D2}" type="pres">
      <dgm:prSet presAssocID="{D08BCCAC-8C6B-4038-990D-13019877B96B}" presName="Name101" presStyleLbl="parChTrans1D3" presStyleIdx="5" presStyleCnt="6"/>
      <dgm:spPr/>
    </dgm:pt>
    <dgm:pt modelId="{DDB527AA-7E37-4EB2-B2AB-ED542BE41E29}" type="pres">
      <dgm:prSet presAssocID="{D1E8B573-1C2E-4D7B-A9D1-4BBC886221D3}" presName="hierRoot3" presStyleCnt="0">
        <dgm:presLayoutVars>
          <dgm:hierBranch val="init"/>
        </dgm:presLayoutVars>
      </dgm:prSet>
      <dgm:spPr/>
    </dgm:pt>
    <dgm:pt modelId="{20AC5BB4-974C-4874-B5B5-47B4403276D0}" type="pres">
      <dgm:prSet presAssocID="{D1E8B573-1C2E-4D7B-A9D1-4BBC886221D3}" presName="rootComposite3" presStyleCnt="0"/>
      <dgm:spPr/>
    </dgm:pt>
    <dgm:pt modelId="{50507491-E982-4442-A826-0A12F898C83B}" type="pres">
      <dgm:prSet presAssocID="{D1E8B573-1C2E-4D7B-A9D1-4BBC886221D3}" presName="rootText3" presStyleLbl="alignAcc1" presStyleIdx="0" presStyleCnt="0" custScaleX="140370">
        <dgm:presLayoutVars>
          <dgm:chPref val="3"/>
        </dgm:presLayoutVars>
      </dgm:prSet>
      <dgm:spPr/>
    </dgm:pt>
    <dgm:pt modelId="{D342E597-F5BC-4682-854E-EBDF56BA0AE0}" type="pres">
      <dgm:prSet presAssocID="{D1E8B573-1C2E-4D7B-A9D1-4BBC886221D3}" presName="topArc3" presStyleLbl="parChTrans1D1" presStyleIdx="16" presStyleCnt="18"/>
      <dgm:spPr/>
    </dgm:pt>
    <dgm:pt modelId="{2099E5CF-4440-4DAE-AAEB-128D34DAFDAE}" type="pres">
      <dgm:prSet presAssocID="{D1E8B573-1C2E-4D7B-A9D1-4BBC886221D3}" presName="bottomArc3" presStyleLbl="parChTrans1D1" presStyleIdx="17" presStyleCnt="18"/>
      <dgm:spPr/>
    </dgm:pt>
    <dgm:pt modelId="{4701A923-22AA-4B68-8B41-FF2CEAB26AA4}" type="pres">
      <dgm:prSet presAssocID="{D1E8B573-1C2E-4D7B-A9D1-4BBC886221D3}" presName="topConnNode3" presStyleLbl="asst1" presStyleIdx="0" presStyleCnt="0"/>
      <dgm:spPr/>
    </dgm:pt>
    <dgm:pt modelId="{9F8A1A1A-7070-4DFA-BCAE-BCDFD0F6F361}" type="pres">
      <dgm:prSet presAssocID="{D1E8B573-1C2E-4D7B-A9D1-4BBC886221D3}" presName="hierChild6" presStyleCnt="0"/>
      <dgm:spPr/>
    </dgm:pt>
    <dgm:pt modelId="{3FD4A63A-7BB5-408B-9B10-F24FB2F83946}" type="pres">
      <dgm:prSet presAssocID="{D1E8B573-1C2E-4D7B-A9D1-4BBC886221D3}" presName="hierChild7" presStyleCnt="0"/>
      <dgm:spPr/>
    </dgm:pt>
  </dgm:ptLst>
  <dgm:cxnLst>
    <dgm:cxn modelId="{62CF4E03-5B12-4214-A679-12AC4FE9D329}" type="presOf" srcId="{7DE90FA0-7226-417A-B25A-F50A2C1F936F}" destId="{13B5CCC1-0AAB-4609-9965-D16BE6B15B54}" srcOrd="0" destOrd="0" presId="urn:microsoft.com/office/officeart/2008/layout/HalfCircleOrganizationChart"/>
    <dgm:cxn modelId="{80D8AB0B-D26F-4595-B61C-E6F10420CF3E}" srcId="{09E9946E-B29F-4C6F-96EC-529EE3039E67}" destId="{D1E8B573-1C2E-4D7B-A9D1-4BBC886221D3}" srcOrd="1" destOrd="0" parTransId="{D08BCCAC-8C6B-4038-990D-13019877B96B}" sibTransId="{B205F9E2-9272-4BDF-9785-328889B9CD95}"/>
    <dgm:cxn modelId="{773EC413-C114-4771-A133-B5817F33C25A}" type="presOf" srcId="{D5CA6C18-F56F-41F2-83EA-739810045BA6}" destId="{E3875B19-ABC4-4CB7-98CC-5ED75F114E14}" srcOrd="0" destOrd="0" presId="urn:microsoft.com/office/officeart/2008/layout/HalfCircleOrganizationChart"/>
    <dgm:cxn modelId="{3BB00415-849E-4ED0-A9B2-A7F36FCEC0E5}" type="presOf" srcId="{7DE90FA0-7226-417A-B25A-F50A2C1F936F}" destId="{B303476B-AC28-41C0-BF71-0E5082AE9896}" srcOrd="1" destOrd="0" presId="urn:microsoft.com/office/officeart/2008/layout/HalfCircleOrganizationChart"/>
    <dgm:cxn modelId="{7A9AED1B-7324-4FE9-B881-12E66FA3A0B5}" type="presOf" srcId="{D5CA6C18-F56F-41F2-83EA-739810045BA6}" destId="{230C346B-75D4-4D57-A51C-D885FA20AED0}" srcOrd="1" destOrd="0" presId="urn:microsoft.com/office/officeart/2008/layout/HalfCircleOrganizationChart"/>
    <dgm:cxn modelId="{013ED01D-8050-4642-B3A0-60246EEB5B20}" type="presOf" srcId="{1D3EF8E9-70B9-4D32-B2D1-D7E4A02547E4}" destId="{F2316711-6A64-40D4-AFF6-A47D45F70463}" srcOrd="0" destOrd="0" presId="urn:microsoft.com/office/officeart/2008/layout/HalfCircleOrganizationChart"/>
    <dgm:cxn modelId="{B9857C1F-D3CA-4D08-B1FA-B0C118F4FA53}" type="presOf" srcId="{66918D86-4DC7-4892-A44B-325CC502F47D}" destId="{255095E1-2203-4038-993E-910897557CE5}" srcOrd="1" destOrd="0" presId="urn:microsoft.com/office/officeart/2008/layout/HalfCircleOrganizationChart"/>
    <dgm:cxn modelId="{DB4C1023-5E6A-47DF-A1CD-8848AF01500F}" srcId="{40D57FAA-B8FC-43E8-B681-3BB8BB885ADA}" destId="{75828EC6-00E4-4567-94E6-7A00DB5598FF}" srcOrd="0" destOrd="0" parTransId="{867A2AC2-DB2B-4105-A4F8-536DF060BCAA}" sibTransId="{9ED47FB2-E79F-4640-8B97-B00325A2B9AD}"/>
    <dgm:cxn modelId="{A6271126-6F6C-44C8-965F-B13573C6E970}" type="presOf" srcId="{79E6A800-8E71-4FB2-82BA-9A22B49A3B5A}" destId="{2E1685FD-CB53-4910-8841-2D1DFF019DF3}" srcOrd="0" destOrd="0" presId="urn:microsoft.com/office/officeart/2008/layout/HalfCircleOrganizationChart"/>
    <dgm:cxn modelId="{0458542E-5E95-4243-A917-169AB586E2EC}" type="presOf" srcId="{2CF5F330-B214-46A1-9A69-F7640EBCAA77}" destId="{F85DC6B4-E2BF-4B0E-9D1B-66CDF6254B04}" srcOrd="0" destOrd="0" presId="urn:microsoft.com/office/officeart/2008/layout/HalfCircleOrganizationChart"/>
    <dgm:cxn modelId="{4A0B1B33-F5F3-436C-B797-0ED1941ACD76}" type="presOf" srcId="{75828EC6-00E4-4567-94E6-7A00DB5598FF}" destId="{68F8F042-BB6F-4C59-BBE9-AB5135A57DA6}" srcOrd="0" destOrd="0" presId="urn:microsoft.com/office/officeart/2008/layout/HalfCircleOrganizationChart"/>
    <dgm:cxn modelId="{58ABA53C-6FC4-473D-A43B-869DB9D5DE2A}" type="presOf" srcId="{75828EC6-00E4-4567-94E6-7A00DB5598FF}" destId="{5B7D8F47-7ECB-44F6-B8D1-91BED4502DD7}" srcOrd="1" destOrd="0" presId="urn:microsoft.com/office/officeart/2008/layout/HalfCircleOrganizationChart"/>
    <dgm:cxn modelId="{73D6595B-80A5-4727-941E-7791C167C076}" type="presOf" srcId="{F2621976-8677-494A-9681-59689ACE5739}" destId="{9F81EA35-9603-40A4-8C41-DE0F092D7AFB}" srcOrd="0" destOrd="0" presId="urn:microsoft.com/office/officeart/2008/layout/HalfCircleOrganizationChart"/>
    <dgm:cxn modelId="{BF6FE45F-6D0F-4027-A453-B0488591C201}" type="presOf" srcId="{EEF1AA38-A923-4419-B85F-C5E4A7C3316E}" destId="{789B0FCF-35C9-4565-A409-7C7841C0DA4F}" srcOrd="1" destOrd="0" presId="urn:microsoft.com/office/officeart/2008/layout/HalfCircleOrganizationChart"/>
    <dgm:cxn modelId="{4A362441-F5C0-48F6-88FC-2C1236886564}" type="presOf" srcId="{66918D86-4DC7-4892-A44B-325CC502F47D}" destId="{AECB4462-2658-464C-A667-554451D8F9CF}" srcOrd="0" destOrd="0" presId="urn:microsoft.com/office/officeart/2008/layout/HalfCircleOrganizationChart"/>
    <dgm:cxn modelId="{D5BECE64-08DF-4EBA-A1C2-3880F8547304}" type="presOf" srcId="{EEF1AA38-A923-4419-B85F-C5E4A7C3316E}" destId="{586497D6-D912-420D-A6A3-D418417D743F}" srcOrd="0" destOrd="0" presId="urn:microsoft.com/office/officeart/2008/layout/HalfCircleOrganizationChart"/>
    <dgm:cxn modelId="{5E200A66-650A-4CC4-91B3-B6973173CB58}" type="presOf" srcId="{27682E57-D4EC-46E7-B8E4-F114979D9577}" destId="{4DC7FA56-4C0D-48E4-95B4-EB7B91351B9B}" srcOrd="1" destOrd="0" presId="urn:microsoft.com/office/officeart/2008/layout/HalfCircleOrganizationChart"/>
    <dgm:cxn modelId="{78B65047-B43B-4399-A0CA-FCE8A8DB0C15}" type="presOf" srcId="{75AF2AC4-0BBE-4AB5-8F8B-8D258F7244A1}" destId="{6B3710A6-7156-458E-800A-EC6508A83EC7}" srcOrd="1" destOrd="0" presId="urn:microsoft.com/office/officeart/2008/layout/HalfCircleOrganizationChart"/>
    <dgm:cxn modelId="{C5621E69-4549-4E80-A3E0-DEB482FBD66F}" srcId="{09E9946E-B29F-4C6F-96EC-529EE3039E67}" destId="{75AF2AC4-0BBE-4AB5-8F8B-8D258F7244A1}" srcOrd="0" destOrd="0" parTransId="{79E6A800-8E71-4FB2-82BA-9A22B49A3B5A}" sibTransId="{1E532199-C924-4201-B74A-A0FF539CB0F3}"/>
    <dgm:cxn modelId="{27291E4D-20A4-42ED-B6BD-B14940D5F8BD}" type="presOf" srcId="{1B3D80A5-2BC8-43BC-809C-7E5630AA04DB}" destId="{5943DA21-8D0E-4953-834B-7F50432724C4}" srcOrd="0" destOrd="0" presId="urn:microsoft.com/office/officeart/2008/layout/HalfCircleOrganizationChart"/>
    <dgm:cxn modelId="{F7375850-6AB3-44B6-A46C-2EDE262E6F9E}" type="presOf" srcId="{D08BCCAC-8C6B-4038-990D-13019877B96B}" destId="{6453E3EA-7C83-4167-9441-5A405A47E0D2}" srcOrd="0" destOrd="0" presId="urn:microsoft.com/office/officeart/2008/layout/HalfCircleOrganizationChart"/>
    <dgm:cxn modelId="{A9CCB350-CC8F-4944-88EF-86674628C9A4}" srcId="{75828EC6-00E4-4567-94E6-7A00DB5598FF}" destId="{09E9946E-B29F-4C6F-96EC-529EE3039E67}" srcOrd="1" destOrd="0" parTransId="{F2621976-8677-494A-9681-59689ACE5739}" sibTransId="{F09BDABA-0270-4B35-ACF5-DC79B5D6C075}"/>
    <dgm:cxn modelId="{3A084671-229C-42A1-AD97-841CFC24178A}" type="presOf" srcId="{D1E8B573-1C2E-4D7B-A9D1-4BBC886221D3}" destId="{4701A923-22AA-4B68-8B41-FF2CEAB26AA4}" srcOrd="1" destOrd="0" presId="urn:microsoft.com/office/officeart/2008/layout/HalfCircleOrganizationChart"/>
    <dgm:cxn modelId="{BD65B472-951A-439A-A6B3-0B33503DA622}" srcId="{27682E57-D4EC-46E7-B8E4-F114979D9577}" destId="{7DE90FA0-7226-417A-B25A-F50A2C1F936F}" srcOrd="2" destOrd="0" parTransId="{DBD731B5-9EC6-41CE-AF73-94226BEB8FF4}" sibTransId="{54A69FCE-F674-461E-BD5B-49794F2D8478}"/>
    <dgm:cxn modelId="{3CBEAC7F-687A-422B-87E3-A122E73FC4FD}" type="presOf" srcId="{09E9946E-B29F-4C6F-96EC-529EE3039E67}" destId="{3DC65C87-284F-4EB0-984F-E400E4DEAD76}" srcOrd="0" destOrd="0" presId="urn:microsoft.com/office/officeart/2008/layout/HalfCircleOrganizationChart"/>
    <dgm:cxn modelId="{04D2C395-514B-4EF0-BECE-7D896F57021A}" type="presOf" srcId="{09E9946E-B29F-4C6F-96EC-529EE3039E67}" destId="{B1E80D43-D4D2-4929-8AF8-7C57A67D8375}" srcOrd="1" destOrd="0" presId="urn:microsoft.com/office/officeart/2008/layout/HalfCircleOrganizationChart"/>
    <dgm:cxn modelId="{C5392198-3AF9-4313-AC82-C262563E9079}" type="presOf" srcId="{D1E8B573-1C2E-4D7B-A9D1-4BBC886221D3}" destId="{50507491-E982-4442-A826-0A12F898C83B}" srcOrd="0" destOrd="0" presId="urn:microsoft.com/office/officeart/2008/layout/HalfCircleOrganizationChart"/>
    <dgm:cxn modelId="{4BC42E9A-554B-4023-93EB-30512B621DB3}" type="presOf" srcId="{27682E57-D4EC-46E7-B8E4-F114979D9577}" destId="{EE6B9BD4-2CBA-4FFD-AF90-7202C1F77388}" srcOrd="0" destOrd="0" presId="urn:microsoft.com/office/officeart/2008/layout/HalfCircleOrganizationChart"/>
    <dgm:cxn modelId="{641A40B6-3418-4BB8-9861-7D94CC1079ED}" srcId="{27682E57-D4EC-46E7-B8E4-F114979D9577}" destId="{EEF1AA38-A923-4419-B85F-C5E4A7C3316E}" srcOrd="3" destOrd="0" parTransId="{A8FB056D-0D21-49D2-B355-A6C5C6875839}" sibTransId="{5A2202F6-6161-40D6-9949-90935C16A34A}"/>
    <dgm:cxn modelId="{7C0532BA-7C4F-4FA3-939A-A37FDD635D6C}" type="presOf" srcId="{A8FB056D-0D21-49D2-B355-A6C5C6875839}" destId="{19D425DB-F478-46EB-80F1-9CC1EEF32A4C}" srcOrd="0" destOrd="0" presId="urn:microsoft.com/office/officeart/2008/layout/HalfCircleOrganizationChart"/>
    <dgm:cxn modelId="{E58A9FD1-E6EF-49FE-8E32-CCE6AA3146F6}" srcId="{75828EC6-00E4-4567-94E6-7A00DB5598FF}" destId="{27682E57-D4EC-46E7-B8E4-F114979D9577}" srcOrd="0" destOrd="0" parTransId="{1D3EF8E9-70B9-4D32-B2D1-D7E4A02547E4}" sibTransId="{2CAC1EFF-8DA4-47AC-8BCE-3F3B80C2CBC5}"/>
    <dgm:cxn modelId="{F4D1C1D6-0138-4C35-A1CC-D01EDED1369E}" srcId="{27682E57-D4EC-46E7-B8E4-F114979D9577}" destId="{66918D86-4DC7-4892-A44B-325CC502F47D}" srcOrd="1" destOrd="0" parTransId="{1B3D80A5-2BC8-43BC-809C-7E5630AA04DB}" sibTransId="{51C81861-4AB1-40D0-BB74-B7D7C24B803F}"/>
    <dgm:cxn modelId="{CA576FDB-17DE-402D-86A6-C682AF97F913}" srcId="{27682E57-D4EC-46E7-B8E4-F114979D9577}" destId="{D5CA6C18-F56F-41F2-83EA-739810045BA6}" srcOrd="0" destOrd="0" parTransId="{2CF5F330-B214-46A1-9A69-F7640EBCAA77}" sibTransId="{F12B2C6A-335A-4567-954F-5B76EDF9A37D}"/>
    <dgm:cxn modelId="{0D9D90E4-3DD0-461B-B255-8B44B3ED237B}" type="presOf" srcId="{75AF2AC4-0BBE-4AB5-8F8B-8D258F7244A1}" destId="{BD4C26BA-B01F-41EA-8DA5-3D8E82908484}" srcOrd="0" destOrd="0" presId="urn:microsoft.com/office/officeart/2008/layout/HalfCircleOrganizationChart"/>
    <dgm:cxn modelId="{B23A72EC-0450-4B22-B0A5-9B7E3AA24DB8}" type="presOf" srcId="{40D57FAA-B8FC-43E8-B681-3BB8BB885ADA}" destId="{4280F11D-FFE0-4364-A46F-4B222B18FB19}" srcOrd="0" destOrd="0" presId="urn:microsoft.com/office/officeart/2008/layout/HalfCircleOrganizationChart"/>
    <dgm:cxn modelId="{857FB9FF-11FC-49B2-AA72-4089720CC574}" type="presOf" srcId="{DBD731B5-9EC6-41CE-AF73-94226BEB8FF4}" destId="{BD1C13C8-D093-4576-A7EA-31A545CE309E}" srcOrd="0" destOrd="0" presId="urn:microsoft.com/office/officeart/2008/layout/HalfCircleOrganizationChart"/>
    <dgm:cxn modelId="{83B14542-9560-4680-82D3-F939FAA1CB72}" type="presParOf" srcId="{4280F11D-FFE0-4364-A46F-4B222B18FB19}" destId="{F51879B1-04F4-434A-AA14-6D16E476C94B}" srcOrd="0" destOrd="0" presId="urn:microsoft.com/office/officeart/2008/layout/HalfCircleOrganizationChart"/>
    <dgm:cxn modelId="{2196309C-5E12-4258-904D-719027B05DE3}" type="presParOf" srcId="{F51879B1-04F4-434A-AA14-6D16E476C94B}" destId="{092AF32D-8400-40ED-A09A-CE2A574429D5}" srcOrd="0" destOrd="0" presId="urn:microsoft.com/office/officeart/2008/layout/HalfCircleOrganizationChart"/>
    <dgm:cxn modelId="{28D7CD88-0BC9-4D7A-8646-9C0A83236495}" type="presParOf" srcId="{092AF32D-8400-40ED-A09A-CE2A574429D5}" destId="{68F8F042-BB6F-4C59-BBE9-AB5135A57DA6}" srcOrd="0" destOrd="0" presId="urn:microsoft.com/office/officeart/2008/layout/HalfCircleOrganizationChart"/>
    <dgm:cxn modelId="{5EAEFEE7-EAF0-4A9E-9905-32F135EBE2B7}" type="presParOf" srcId="{092AF32D-8400-40ED-A09A-CE2A574429D5}" destId="{47EB5C9C-451C-4EF3-8C7C-8B94ECA1A369}" srcOrd="1" destOrd="0" presId="urn:microsoft.com/office/officeart/2008/layout/HalfCircleOrganizationChart"/>
    <dgm:cxn modelId="{3277D2BA-63EA-4412-9223-93E261EFB9E7}" type="presParOf" srcId="{092AF32D-8400-40ED-A09A-CE2A574429D5}" destId="{3AC6412C-4233-41B7-A39B-3CF34F2D7271}" srcOrd="2" destOrd="0" presId="urn:microsoft.com/office/officeart/2008/layout/HalfCircleOrganizationChart"/>
    <dgm:cxn modelId="{DA741CD8-973F-4994-9BEA-25C7A7EBCA83}" type="presParOf" srcId="{092AF32D-8400-40ED-A09A-CE2A574429D5}" destId="{5B7D8F47-7ECB-44F6-B8D1-91BED4502DD7}" srcOrd="3" destOrd="0" presId="urn:microsoft.com/office/officeart/2008/layout/HalfCircleOrganizationChart"/>
    <dgm:cxn modelId="{C000E6A5-7C87-4CED-ADB6-BD2FFB208B75}" type="presParOf" srcId="{F51879B1-04F4-434A-AA14-6D16E476C94B}" destId="{36442E99-9E59-4467-91C8-B126F180DF5F}" srcOrd="1" destOrd="0" presId="urn:microsoft.com/office/officeart/2008/layout/HalfCircleOrganizationChart"/>
    <dgm:cxn modelId="{5DF5BAB5-59EE-4AB3-8A3F-85D95FCB1886}" type="presParOf" srcId="{F51879B1-04F4-434A-AA14-6D16E476C94B}" destId="{8FDE288D-F4CE-45A3-B365-BD8F60312CBC}" srcOrd="2" destOrd="0" presId="urn:microsoft.com/office/officeart/2008/layout/HalfCircleOrganizationChart"/>
    <dgm:cxn modelId="{CEE687F1-772F-4FB2-9F11-4DE1B0980FE8}" type="presParOf" srcId="{8FDE288D-F4CE-45A3-B365-BD8F60312CBC}" destId="{F2316711-6A64-40D4-AFF6-A47D45F70463}" srcOrd="0" destOrd="0" presId="urn:microsoft.com/office/officeart/2008/layout/HalfCircleOrganizationChart"/>
    <dgm:cxn modelId="{2CD05A6C-BBB1-4D58-B46A-36FB7780F667}" type="presParOf" srcId="{8FDE288D-F4CE-45A3-B365-BD8F60312CBC}" destId="{7310F1CF-625E-44EE-904B-9770A6E00F48}" srcOrd="1" destOrd="0" presId="urn:microsoft.com/office/officeart/2008/layout/HalfCircleOrganizationChart"/>
    <dgm:cxn modelId="{D4DF2E8C-3C2A-4331-9A0C-B8CEFBBDDA29}" type="presParOf" srcId="{7310F1CF-625E-44EE-904B-9770A6E00F48}" destId="{B7E44FA3-7F49-4C2E-A5A5-46C6FBA13A12}" srcOrd="0" destOrd="0" presId="urn:microsoft.com/office/officeart/2008/layout/HalfCircleOrganizationChart"/>
    <dgm:cxn modelId="{4A97B1DF-B38A-4D66-B143-6FB1A2C0F750}" type="presParOf" srcId="{B7E44FA3-7F49-4C2E-A5A5-46C6FBA13A12}" destId="{EE6B9BD4-2CBA-4FFD-AF90-7202C1F77388}" srcOrd="0" destOrd="0" presId="urn:microsoft.com/office/officeart/2008/layout/HalfCircleOrganizationChart"/>
    <dgm:cxn modelId="{5EDC9100-3AD9-43E7-A284-A74936754D39}" type="presParOf" srcId="{B7E44FA3-7F49-4C2E-A5A5-46C6FBA13A12}" destId="{6F881AA0-CCD0-4DE2-B209-00049C7C3B64}" srcOrd="1" destOrd="0" presId="urn:microsoft.com/office/officeart/2008/layout/HalfCircleOrganizationChart"/>
    <dgm:cxn modelId="{5696E938-A93C-4008-9322-1F707C13858B}" type="presParOf" srcId="{B7E44FA3-7F49-4C2E-A5A5-46C6FBA13A12}" destId="{319021A6-939C-40FF-B5F0-364CC677C2B5}" srcOrd="2" destOrd="0" presId="urn:microsoft.com/office/officeart/2008/layout/HalfCircleOrganizationChart"/>
    <dgm:cxn modelId="{EC8A0E91-ED81-4088-B4B7-E8B64051DA23}" type="presParOf" srcId="{B7E44FA3-7F49-4C2E-A5A5-46C6FBA13A12}" destId="{4DC7FA56-4C0D-48E4-95B4-EB7B91351B9B}" srcOrd="3" destOrd="0" presId="urn:microsoft.com/office/officeart/2008/layout/HalfCircleOrganizationChart"/>
    <dgm:cxn modelId="{E7C41DBF-5D97-4C42-8286-DD5FE7151448}" type="presParOf" srcId="{7310F1CF-625E-44EE-904B-9770A6E00F48}" destId="{2A5D63B6-DCE0-45D4-B082-3B2D5EC32F65}" srcOrd="1" destOrd="0" presId="urn:microsoft.com/office/officeart/2008/layout/HalfCircleOrganizationChart"/>
    <dgm:cxn modelId="{D61CE337-8ED7-4C78-AE87-5189E1930235}" type="presParOf" srcId="{7310F1CF-625E-44EE-904B-9770A6E00F48}" destId="{7AB4F408-4632-4534-A6A0-28E4FF570CCD}" srcOrd="2" destOrd="0" presId="urn:microsoft.com/office/officeart/2008/layout/HalfCircleOrganizationChart"/>
    <dgm:cxn modelId="{04216D07-1FF2-4FD3-9FF1-FC630BBCE61A}" type="presParOf" srcId="{7AB4F408-4632-4534-A6A0-28E4FF570CCD}" destId="{F85DC6B4-E2BF-4B0E-9D1B-66CDF6254B04}" srcOrd="0" destOrd="0" presId="urn:microsoft.com/office/officeart/2008/layout/HalfCircleOrganizationChart"/>
    <dgm:cxn modelId="{7265A6F9-E245-4CEB-AD2D-213401E86405}" type="presParOf" srcId="{7AB4F408-4632-4534-A6A0-28E4FF570CCD}" destId="{A69323B4-6FD7-4708-9C00-A582609B945D}" srcOrd="1" destOrd="0" presId="urn:microsoft.com/office/officeart/2008/layout/HalfCircleOrganizationChart"/>
    <dgm:cxn modelId="{BF092948-6B25-40F7-8A6E-C1CE0143031D}" type="presParOf" srcId="{A69323B4-6FD7-4708-9C00-A582609B945D}" destId="{A493A90C-2F9D-42C3-A6EF-36A396C2B4A8}" srcOrd="0" destOrd="0" presId="urn:microsoft.com/office/officeart/2008/layout/HalfCircleOrganizationChart"/>
    <dgm:cxn modelId="{346E96A6-2205-4F28-B90B-5C8C278ECCDB}" type="presParOf" srcId="{A493A90C-2F9D-42C3-A6EF-36A396C2B4A8}" destId="{E3875B19-ABC4-4CB7-98CC-5ED75F114E14}" srcOrd="0" destOrd="0" presId="urn:microsoft.com/office/officeart/2008/layout/HalfCircleOrganizationChart"/>
    <dgm:cxn modelId="{FA055141-8622-4348-B859-4C03C47FE024}" type="presParOf" srcId="{A493A90C-2F9D-42C3-A6EF-36A396C2B4A8}" destId="{CAFF5CAF-9198-4911-A855-6467344EFF05}" srcOrd="1" destOrd="0" presId="urn:microsoft.com/office/officeart/2008/layout/HalfCircleOrganizationChart"/>
    <dgm:cxn modelId="{F2BD43D6-98CF-4EFF-8BED-09BCB0591F34}" type="presParOf" srcId="{A493A90C-2F9D-42C3-A6EF-36A396C2B4A8}" destId="{7BC7007B-6B62-4882-A606-498E7725057A}" srcOrd="2" destOrd="0" presId="urn:microsoft.com/office/officeart/2008/layout/HalfCircleOrganizationChart"/>
    <dgm:cxn modelId="{589CCFFC-488C-45CC-9054-0CC90D31ADF3}" type="presParOf" srcId="{A493A90C-2F9D-42C3-A6EF-36A396C2B4A8}" destId="{230C346B-75D4-4D57-A51C-D885FA20AED0}" srcOrd="3" destOrd="0" presId="urn:microsoft.com/office/officeart/2008/layout/HalfCircleOrganizationChart"/>
    <dgm:cxn modelId="{08CE4D32-1C3F-48C4-A3BD-3EE8DE1A400C}" type="presParOf" srcId="{A69323B4-6FD7-4708-9C00-A582609B945D}" destId="{EA5A237A-3810-4FD9-9138-42F267EC5D86}" srcOrd="1" destOrd="0" presId="urn:microsoft.com/office/officeart/2008/layout/HalfCircleOrganizationChart"/>
    <dgm:cxn modelId="{2FA5260E-D059-4BD3-A8AD-DAEA57BD8AF0}" type="presParOf" srcId="{A69323B4-6FD7-4708-9C00-A582609B945D}" destId="{BCED5256-5FB8-4E22-9583-F966EAE9DF1B}" srcOrd="2" destOrd="0" presId="urn:microsoft.com/office/officeart/2008/layout/HalfCircleOrganizationChart"/>
    <dgm:cxn modelId="{517F273C-A420-44C8-ADD2-3CF5A5F858A5}" type="presParOf" srcId="{7AB4F408-4632-4534-A6A0-28E4FF570CCD}" destId="{5943DA21-8D0E-4953-834B-7F50432724C4}" srcOrd="2" destOrd="0" presId="urn:microsoft.com/office/officeart/2008/layout/HalfCircleOrganizationChart"/>
    <dgm:cxn modelId="{BAD36196-C2E9-4042-9C35-850D8D9A263B}" type="presParOf" srcId="{7AB4F408-4632-4534-A6A0-28E4FF570CCD}" destId="{F2772A2C-D1A6-47D5-B12D-250A4900F1FD}" srcOrd="3" destOrd="0" presId="urn:microsoft.com/office/officeart/2008/layout/HalfCircleOrganizationChart"/>
    <dgm:cxn modelId="{742C73EE-76D2-46AA-A5B5-DE904BF1346C}" type="presParOf" srcId="{F2772A2C-D1A6-47D5-B12D-250A4900F1FD}" destId="{55AF1A14-9F87-4A4D-ACEF-0230EA390674}" srcOrd="0" destOrd="0" presId="urn:microsoft.com/office/officeart/2008/layout/HalfCircleOrganizationChart"/>
    <dgm:cxn modelId="{2FF385AD-BE7E-4E30-A649-4E813F754340}" type="presParOf" srcId="{55AF1A14-9F87-4A4D-ACEF-0230EA390674}" destId="{AECB4462-2658-464C-A667-554451D8F9CF}" srcOrd="0" destOrd="0" presId="urn:microsoft.com/office/officeart/2008/layout/HalfCircleOrganizationChart"/>
    <dgm:cxn modelId="{58DBDD77-5D28-4B3C-9C81-E90A2DD1A030}" type="presParOf" srcId="{55AF1A14-9F87-4A4D-ACEF-0230EA390674}" destId="{3A1A755B-5944-4A84-975C-804868ED6473}" srcOrd="1" destOrd="0" presId="urn:microsoft.com/office/officeart/2008/layout/HalfCircleOrganizationChart"/>
    <dgm:cxn modelId="{40F9570C-71F4-4882-AB83-9FB6D10DDE51}" type="presParOf" srcId="{55AF1A14-9F87-4A4D-ACEF-0230EA390674}" destId="{82B88B5A-397A-485C-8108-3B1970E22CE5}" srcOrd="2" destOrd="0" presId="urn:microsoft.com/office/officeart/2008/layout/HalfCircleOrganizationChart"/>
    <dgm:cxn modelId="{66C1CF48-C4B7-4F79-85DE-FB76992E4075}" type="presParOf" srcId="{55AF1A14-9F87-4A4D-ACEF-0230EA390674}" destId="{255095E1-2203-4038-993E-910897557CE5}" srcOrd="3" destOrd="0" presId="urn:microsoft.com/office/officeart/2008/layout/HalfCircleOrganizationChart"/>
    <dgm:cxn modelId="{233C794C-1353-46F8-B44A-9379405D597C}" type="presParOf" srcId="{F2772A2C-D1A6-47D5-B12D-250A4900F1FD}" destId="{95943081-AB69-4664-B21A-234C63EA05C6}" srcOrd="1" destOrd="0" presId="urn:microsoft.com/office/officeart/2008/layout/HalfCircleOrganizationChart"/>
    <dgm:cxn modelId="{BD91D910-8281-4E73-9CB7-191E6616E54C}" type="presParOf" srcId="{F2772A2C-D1A6-47D5-B12D-250A4900F1FD}" destId="{307639B8-B91F-4A1A-B1F9-441F3E8C0E2C}" srcOrd="2" destOrd="0" presId="urn:microsoft.com/office/officeart/2008/layout/HalfCircleOrganizationChart"/>
    <dgm:cxn modelId="{565FBEBC-FEF4-406F-AEE6-20E54399D6F4}" type="presParOf" srcId="{7AB4F408-4632-4534-A6A0-28E4FF570CCD}" destId="{BD1C13C8-D093-4576-A7EA-31A545CE309E}" srcOrd="4" destOrd="0" presId="urn:microsoft.com/office/officeart/2008/layout/HalfCircleOrganizationChart"/>
    <dgm:cxn modelId="{5B1CBDE7-FAB6-4E56-B5E7-1F882565A9C4}" type="presParOf" srcId="{7AB4F408-4632-4534-A6A0-28E4FF570CCD}" destId="{1113E7C3-3F77-4288-9CB9-4C2D849DAD7C}" srcOrd="5" destOrd="0" presId="urn:microsoft.com/office/officeart/2008/layout/HalfCircleOrganizationChart"/>
    <dgm:cxn modelId="{DAABEBC6-63B4-4DC4-A354-6DA3503D66EF}" type="presParOf" srcId="{1113E7C3-3F77-4288-9CB9-4C2D849DAD7C}" destId="{38E48D9A-B7EE-4AC8-B585-6BF79DC2D8C2}" srcOrd="0" destOrd="0" presId="urn:microsoft.com/office/officeart/2008/layout/HalfCircleOrganizationChart"/>
    <dgm:cxn modelId="{E5F91A28-9AA3-4D1D-A472-9631961C3ADA}" type="presParOf" srcId="{38E48D9A-B7EE-4AC8-B585-6BF79DC2D8C2}" destId="{13B5CCC1-0AAB-4609-9965-D16BE6B15B54}" srcOrd="0" destOrd="0" presId="urn:microsoft.com/office/officeart/2008/layout/HalfCircleOrganizationChart"/>
    <dgm:cxn modelId="{8629E6FA-17CD-4AD1-BCF2-83191BB69D30}" type="presParOf" srcId="{38E48D9A-B7EE-4AC8-B585-6BF79DC2D8C2}" destId="{4CF3AFE0-9C86-49EA-801F-8E87C4D6EF0C}" srcOrd="1" destOrd="0" presId="urn:microsoft.com/office/officeart/2008/layout/HalfCircleOrganizationChart"/>
    <dgm:cxn modelId="{084ECA4B-15B7-4304-8CC4-062851D53F78}" type="presParOf" srcId="{38E48D9A-B7EE-4AC8-B585-6BF79DC2D8C2}" destId="{C4C64E4B-FD66-410F-9CE5-E83E794D8F31}" srcOrd="2" destOrd="0" presId="urn:microsoft.com/office/officeart/2008/layout/HalfCircleOrganizationChart"/>
    <dgm:cxn modelId="{664CE0B4-C34F-4645-A27C-BF7130A65C23}" type="presParOf" srcId="{38E48D9A-B7EE-4AC8-B585-6BF79DC2D8C2}" destId="{B303476B-AC28-41C0-BF71-0E5082AE9896}" srcOrd="3" destOrd="0" presId="urn:microsoft.com/office/officeart/2008/layout/HalfCircleOrganizationChart"/>
    <dgm:cxn modelId="{A475CA57-6E0D-4A38-8D64-D8A40ECFDAE7}" type="presParOf" srcId="{1113E7C3-3F77-4288-9CB9-4C2D849DAD7C}" destId="{89583942-00DB-4726-962C-FC76BB951E5A}" srcOrd="1" destOrd="0" presId="urn:microsoft.com/office/officeart/2008/layout/HalfCircleOrganizationChart"/>
    <dgm:cxn modelId="{A08C7BFC-599B-4A42-9B52-B887C4249261}" type="presParOf" srcId="{1113E7C3-3F77-4288-9CB9-4C2D849DAD7C}" destId="{C4EB9C75-CA93-4E87-A392-BA274E7B4898}" srcOrd="2" destOrd="0" presId="urn:microsoft.com/office/officeart/2008/layout/HalfCircleOrganizationChart"/>
    <dgm:cxn modelId="{F3CC4979-553F-4D68-96CC-7205A14A894B}" type="presParOf" srcId="{7AB4F408-4632-4534-A6A0-28E4FF570CCD}" destId="{19D425DB-F478-46EB-80F1-9CC1EEF32A4C}" srcOrd="6" destOrd="0" presId="urn:microsoft.com/office/officeart/2008/layout/HalfCircleOrganizationChart"/>
    <dgm:cxn modelId="{8F56C337-1433-4FEE-91E9-C4D1242C0D1B}" type="presParOf" srcId="{7AB4F408-4632-4534-A6A0-28E4FF570CCD}" destId="{07441E56-C66D-406E-B4D2-CD17FECB4A8E}" srcOrd="7" destOrd="0" presId="urn:microsoft.com/office/officeart/2008/layout/HalfCircleOrganizationChart"/>
    <dgm:cxn modelId="{D3072B75-D230-4AC6-9B37-30346C6A5588}" type="presParOf" srcId="{07441E56-C66D-406E-B4D2-CD17FECB4A8E}" destId="{420C2FC4-A213-4D51-A987-9D8EE82204CB}" srcOrd="0" destOrd="0" presId="urn:microsoft.com/office/officeart/2008/layout/HalfCircleOrganizationChart"/>
    <dgm:cxn modelId="{D5BAC74B-374E-4071-8DD6-210CDAEE86E9}" type="presParOf" srcId="{420C2FC4-A213-4D51-A987-9D8EE82204CB}" destId="{586497D6-D912-420D-A6A3-D418417D743F}" srcOrd="0" destOrd="0" presId="urn:microsoft.com/office/officeart/2008/layout/HalfCircleOrganizationChart"/>
    <dgm:cxn modelId="{704FA46E-87A4-4673-A409-C6B666BBAEF7}" type="presParOf" srcId="{420C2FC4-A213-4D51-A987-9D8EE82204CB}" destId="{80200222-0485-4CBA-BD77-018328B4FFDF}" srcOrd="1" destOrd="0" presId="urn:microsoft.com/office/officeart/2008/layout/HalfCircleOrganizationChart"/>
    <dgm:cxn modelId="{F42C1456-333A-4E9A-9388-689024174C38}" type="presParOf" srcId="{420C2FC4-A213-4D51-A987-9D8EE82204CB}" destId="{E66F12A4-46BD-4521-BF29-BD2FF7E96C40}" srcOrd="2" destOrd="0" presId="urn:microsoft.com/office/officeart/2008/layout/HalfCircleOrganizationChart"/>
    <dgm:cxn modelId="{10931BCC-D488-4A33-8D0B-A51BDB455AA6}" type="presParOf" srcId="{420C2FC4-A213-4D51-A987-9D8EE82204CB}" destId="{789B0FCF-35C9-4565-A409-7C7841C0DA4F}" srcOrd="3" destOrd="0" presId="urn:microsoft.com/office/officeart/2008/layout/HalfCircleOrganizationChart"/>
    <dgm:cxn modelId="{92F8B6EC-821F-43E6-8405-861BCEA01EC3}" type="presParOf" srcId="{07441E56-C66D-406E-B4D2-CD17FECB4A8E}" destId="{F34E9C06-05B3-44A4-8BA6-DBFF330BF028}" srcOrd="1" destOrd="0" presId="urn:microsoft.com/office/officeart/2008/layout/HalfCircleOrganizationChart"/>
    <dgm:cxn modelId="{F582E821-B4DD-49A7-A069-4A047FCFF0E7}" type="presParOf" srcId="{07441E56-C66D-406E-B4D2-CD17FECB4A8E}" destId="{F3D26259-042F-48E5-B543-46199E1EA5E9}" srcOrd="2" destOrd="0" presId="urn:microsoft.com/office/officeart/2008/layout/HalfCircleOrganizationChart"/>
    <dgm:cxn modelId="{8FE3F749-1C3E-4E93-B2DF-9F9F771D4826}" type="presParOf" srcId="{8FDE288D-F4CE-45A3-B365-BD8F60312CBC}" destId="{9F81EA35-9603-40A4-8C41-DE0F092D7AFB}" srcOrd="2" destOrd="0" presId="urn:microsoft.com/office/officeart/2008/layout/HalfCircleOrganizationChart"/>
    <dgm:cxn modelId="{BBB517A9-EA98-4758-AA56-980EEC39EB34}" type="presParOf" srcId="{8FDE288D-F4CE-45A3-B365-BD8F60312CBC}" destId="{7705773B-589F-4C73-93F2-FD911B3E59E1}" srcOrd="3" destOrd="0" presId="urn:microsoft.com/office/officeart/2008/layout/HalfCircleOrganizationChart"/>
    <dgm:cxn modelId="{F4197B5E-8467-44A5-810C-0B66A9B6D1B1}" type="presParOf" srcId="{7705773B-589F-4C73-93F2-FD911B3E59E1}" destId="{29D456B1-46A5-475C-A0B4-0674EEACE3BE}" srcOrd="0" destOrd="0" presId="urn:microsoft.com/office/officeart/2008/layout/HalfCircleOrganizationChart"/>
    <dgm:cxn modelId="{FFEAD3EF-16C4-47E0-84BC-419D780A555E}" type="presParOf" srcId="{29D456B1-46A5-475C-A0B4-0674EEACE3BE}" destId="{3DC65C87-284F-4EB0-984F-E400E4DEAD76}" srcOrd="0" destOrd="0" presId="urn:microsoft.com/office/officeart/2008/layout/HalfCircleOrganizationChart"/>
    <dgm:cxn modelId="{D540C233-412E-4DCC-BA14-EDEB99600A18}" type="presParOf" srcId="{29D456B1-46A5-475C-A0B4-0674EEACE3BE}" destId="{E94CB8B4-BD3F-45C0-AD42-3A97C21F93BD}" srcOrd="1" destOrd="0" presId="urn:microsoft.com/office/officeart/2008/layout/HalfCircleOrganizationChart"/>
    <dgm:cxn modelId="{A8DA9B32-023F-4C2C-AEBE-6DD078F4FED2}" type="presParOf" srcId="{29D456B1-46A5-475C-A0B4-0674EEACE3BE}" destId="{9391D9A2-0A21-4476-BD21-097C4BA43E8F}" srcOrd="2" destOrd="0" presId="urn:microsoft.com/office/officeart/2008/layout/HalfCircleOrganizationChart"/>
    <dgm:cxn modelId="{A336E5A9-8FFE-4161-BF08-765D12D8121E}" type="presParOf" srcId="{29D456B1-46A5-475C-A0B4-0674EEACE3BE}" destId="{B1E80D43-D4D2-4929-8AF8-7C57A67D8375}" srcOrd="3" destOrd="0" presId="urn:microsoft.com/office/officeart/2008/layout/HalfCircleOrganizationChart"/>
    <dgm:cxn modelId="{DF9CF200-F5A2-4890-9EB1-D72BE5BFD572}" type="presParOf" srcId="{7705773B-589F-4C73-93F2-FD911B3E59E1}" destId="{638F7C5D-E353-47C1-AC6B-137C523044D9}" srcOrd="1" destOrd="0" presId="urn:microsoft.com/office/officeart/2008/layout/HalfCircleOrganizationChart"/>
    <dgm:cxn modelId="{B57AA550-7E84-463A-863E-4BA8C1DE519A}" type="presParOf" srcId="{7705773B-589F-4C73-93F2-FD911B3E59E1}" destId="{D6DCEA75-9EA3-4FF2-B839-C659D6DAB480}" srcOrd="2" destOrd="0" presId="urn:microsoft.com/office/officeart/2008/layout/HalfCircleOrganizationChart"/>
    <dgm:cxn modelId="{AE70FDFB-2532-4CD3-88F0-3764EF92011B}" type="presParOf" srcId="{D6DCEA75-9EA3-4FF2-B839-C659D6DAB480}" destId="{2E1685FD-CB53-4910-8841-2D1DFF019DF3}" srcOrd="0" destOrd="0" presId="urn:microsoft.com/office/officeart/2008/layout/HalfCircleOrganizationChart"/>
    <dgm:cxn modelId="{627B7805-37B0-4004-B7D9-72E71BA8910D}" type="presParOf" srcId="{D6DCEA75-9EA3-4FF2-B839-C659D6DAB480}" destId="{F71C6705-CB51-4B16-8DA7-10DAE9A7AA7A}" srcOrd="1" destOrd="0" presId="urn:microsoft.com/office/officeart/2008/layout/HalfCircleOrganizationChart"/>
    <dgm:cxn modelId="{72097F9A-68B0-40C1-987E-1FFB9DFDF105}" type="presParOf" srcId="{F71C6705-CB51-4B16-8DA7-10DAE9A7AA7A}" destId="{94A58B2E-A300-45A1-BC7F-F7395D90D6E5}" srcOrd="0" destOrd="0" presId="urn:microsoft.com/office/officeart/2008/layout/HalfCircleOrganizationChart"/>
    <dgm:cxn modelId="{DDC8FE6C-A1D2-4616-912A-B20D5A6DDD62}" type="presParOf" srcId="{94A58B2E-A300-45A1-BC7F-F7395D90D6E5}" destId="{BD4C26BA-B01F-41EA-8DA5-3D8E82908484}" srcOrd="0" destOrd="0" presId="urn:microsoft.com/office/officeart/2008/layout/HalfCircleOrganizationChart"/>
    <dgm:cxn modelId="{C04ED9D6-5211-41BC-B375-8E3220CFBFDE}" type="presParOf" srcId="{94A58B2E-A300-45A1-BC7F-F7395D90D6E5}" destId="{3B47CBCA-5640-4751-BEFC-DFDC87267BAD}" srcOrd="1" destOrd="0" presId="urn:microsoft.com/office/officeart/2008/layout/HalfCircleOrganizationChart"/>
    <dgm:cxn modelId="{C5AA47CA-52FB-4057-AE1F-C1F283629F16}" type="presParOf" srcId="{94A58B2E-A300-45A1-BC7F-F7395D90D6E5}" destId="{82F9F9DA-192C-401C-91DA-CFC43E149724}" srcOrd="2" destOrd="0" presId="urn:microsoft.com/office/officeart/2008/layout/HalfCircleOrganizationChart"/>
    <dgm:cxn modelId="{44C38869-3168-468C-B6B6-161F639FAA77}" type="presParOf" srcId="{94A58B2E-A300-45A1-BC7F-F7395D90D6E5}" destId="{6B3710A6-7156-458E-800A-EC6508A83EC7}" srcOrd="3" destOrd="0" presId="urn:microsoft.com/office/officeart/2008/layout/HalfCircleOrganizationChart"/>
    <dgm:cxn modelId="{57565636-A8DF-433B-8A52-7D5CA3FDDD99}" type="presParOf" srcId="{F71C6705-CB51-4B16-8DA7-10DAE9A7AA7A}" destId="{BEAC8864-317F-4107-AD30-7A75377AAC8F}" srcOrd="1" destOrd="0" presId="urn:microsoft.com/office/officeart/2008/layout/HalfCircleOrganizationChart"/>
    <dgm:cxn modelId="{477D507C-94C3-4FA2-8F79-C04793424FEB}" type="presParOf" srcId="{F71C6705-CB51-4B16-8DA7-10DAE9A7AA7A}" destId="{EE121430-AA2F-47BE-9C70-143B2442C991}" srcOrd="2" destOrd="0" presId="urn:microsoft.com/office/officeart/2008/layout/HalfCircleOrganizationChart"/>
    <dgm:cxn modelId="{60FCB7D3-1C53-4491-905C-598C27E6603A}" type="presParOf" srcId="{D6DCEA75-9EA3-4FF2-B839-C659D6DAB480}" destId="{6453E3EA-7C83-4167-9441-5A405A47E0D2}" srcOrd="2" destOrd="0" presId="urn:microsoft.com/office/officeart/2008/layout/HalfCircleOrganizationChart"/>
    <dgm:cxn modelId="{EBCDE038-84BD-4A21-9F5F-11692C863B30}" type="presParOf" srcId="{D6DCEA75-9EA3-4FF2-B839-C659D6DAB480}" destId="{DDB527AA-7E37-4EB2-B2AB-ED542BE41E29}" srcOrd="3" destOrd="0" presId="urn:microsoft.com/office/officeart/2008/layout/HalfCircleOrganizationChart"/>
    <dgm:cxn modelId="{460BB4C6-99E9-4702-BD7C-49C72AA2089F}" type="presParOf" srcId="{DDB527AA-7E37-4EB2-B2AB-ED542BE41E29}" destId="{20AC5BB4-974C-4874-B5B5-47B4403276D0}" srcOrd="0" destOrd="0" presId="urn:microsoft.com/office/officeart/2008/layout/HalfCircleOrganizationChart"/>
    <dgm:cxn modelId="{1D8B0D12-3451-4CF0-9D35-1039200CAEB5}" type="presParOf" srcId="{20AC5BB4-974C-4874-B5B5-47B4403276D0}" destId="{50507491-E982-4442-A826-0A12F898C83B}" srcOrd="0" destOrd="0" presId="urn:microsoft.com/office/officeart/2008/layout/HalfCircleOrganizationChart"/>
    <dgm:cxn modelId="{60D36B88-0B39-4A9C-84B8-F155A223C9F3}" type="presParOf" srcId="{20AC5BB4-974C-4874-B5B5-47B4403276D0}" destId="{D342E597-F5BC-4682-854E-EBDF56BA0AE0}" srcOrd="1" destOrd="0" presId="urn:microsoft.com/office/officeart/2008/layout/HalfCircleOrganizationChart"/>
    <dgm:cxn modelId="{AAE075A3-CFAE-44CA-9B52-DCB1124DCC43}" type="presParOf" srcId="{20AC5BB4-974C-4874-B5B5-47B4403276D0}" destId="{2099E5CF-4440-4DAE-AAEB-128D34DAFDAE}" srcOrd="2" destOrd="0" presId="urn:microsoft.com/office/officeart/2008/layout/HalfCircleOrganizationChart"/>
    <dgm:cxn modelId="{380F7E45-7F4D-4B06-B7F7-56C86569007C}" type="presParOf" srcId="{20AC5BB4-974C-4874-B5B5-47B4403276D0}" destId="{4701A923-22AA-4B68-8B41-FF2CEAB26AA4}" srcOrd="3" destOrd="0" presId="urn:microsoft.com/office/officeart/2008/layout/HalfCircleOrganizationChart"/>
    <dgm:cxn modelId="{1EBB161E-6388-40D3-9441-9A764F059831}" type="presParOf" srcId="{DDB527AA-7E37-4EB2-B2AB-ED542BE41E29}" destId="{9F8A1A1A-7070-4DFA-BCAE-BCDFD0F6F361}" srcOrd="1" destOrd="0" presId="urn:microsoft.com/office/officeart/2008/layout/HalfCircleOrganizationChart"/>
    <dgm:cxn modelId="{61F3CD26-0607-477A-B253-2FFA3616DC4C}" type="presParOf" srcId="{DDB527AA-7E37-4EB2-B2AB-ED542BE41E29}" destId="{3FD4A63A-7BB5-408B-9B10-F24FB2F83946}"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91016-57E1-47A9-AD87-5E0BB3039E98}">
      <dsp:nvSpPr>
        <dsp:cNvPr id="0" name=""/>
        <dsp:cNvSpPr/>
      </dsp:nvSpPr>
      <dsp:spPr>
        <a:xfrm>
          <a:off x="0" y="416133"/>
          <a:ext cx="8128000" cy="1216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Font typeface="+mj-lt"/>
            <a:buNone/>
          </a:pPr>
          <a:r>
            <a:rPr lang="en-US" sz="4000" kern="1200" dirty="0">
              <a:latin typeface="Times New Roman" panose="02020603050405020304" pitchFamily="18" charset="0"/>
              <a:cs typeface="Times New Roman" panose="02020603050405020304" pitchFamily="18" charset="0"/>
            </a:rPr>
            <a:t>Data in between discrete data points</a:t>
          </a:r>
          <a:endParaRPr lang="en-US" sz="4000" kern="1200" dirty="0"/>
        </a:p>
      </dsp:txBody>
      <dsp:txXfrm>
        <a:off x="59399" y="475532"/>
        <a:ext cx="8009202" cy="1098002"/>
      </dsp:txXfrm>
    </dsp:sp>
    <dsp:sp modelId="{F75EAE4A-34DE-4994-8B0E-867924C10CAF}">
      <dsp:nvSpPr>
        <dsp:cNvPr id="0" name=""/>
        <dsp:cNvSpPr/>
      </dsp:nvSpPr>
      <dsp:spPr>
        <a:xfrm>
          <a:off x="0" y="1632933"/>
          <a:ext cx="81280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50800" rIns="284480" bIns="50800" numCol="1" spcCol="1270" anchor="t" anchorCtr="0">
          <a:noAutofit/>
        </a:bodyPr>
        <a:lstStyle/>
        <a:p>
          <a:pPr marL="285750" lvl="1" indent="-285750" algn="l" defTabSz="1778000">
            <a:lnSpc>
              <a:spcPct val="90000"/>
            </a:lnSpc>
            <a:spcBef>
              <a:spcPct val="0"/>
            </a:spcBef>
            <a:spcAft>
              <a:spcPct val="20000"/>
            </a:spcAft>
            <a:buChar char="•"/>
          </a:pPr>
          <a:r>
            <a:rPr lang="en-US" sz="4000" kern="1200" dirty="0">
              <a:latin typeface="Times New Roman" panose="02020603050405020304" pitchFamily="18" charset="0"/>
              <a:cs typeface="Times New Roman" panose="02020603050405020304" pitchFamily="18" charset="0"/>
            </a:rPr>
            <a:t>Interpolation!</a:t>
          </a:r>
        </a:p>
      </dsp:txBody>
      <dsp:txXfrm>
        <a:off x="0" y="1632933"/>
        <a:ext cx="8128000" cy="1076400"/>
      </dsp:txXfrm>
    </dsp:sp>
    <dsp:sp modelId="{5288DD0D-7B04-4E65-B3D9-C0C81E13FD46}">
      <dsp:nvSpPr>
        <dsp:cNvPr id="0" name=""/>
        <dsp:cNvSpPr/>
      </dsp:nvSpPr>
      <dsp:spPr>
        <a:xfrm>
          <a:off x="0" y="2709333"/>
          <a:ext cx="8128000" cy="1216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Data beyond the scope of our data set </a:t>
          </a:r>
          <a:endParaRPr lang="en-US" sz="3600" kern="1200" dirty="0"/>
        </a:p>
      </dsp:txBody>
      <dsp:txXfrm>
        <a:off x="59399" y="2768732"/>
        <a:ext cx="8009202" cy="1098002"/>
      </dsp:txXfrm>
    </dsp:sp>
    <dsp:sp modelId="{6361539A-153E-421E-86A0-EF821A573CBB}">
      <dsp:nvSpPr>
        <dsp:cNvPr id="0" name=""/>
        <dsp:cNvSpPr/>
      </dsp:nvSpPr>
      <dsp:spPr>
        <a:xfrm>
          <a:off x="0" y="3926133"/>
          <a:ext cx="81280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50800" rIns="284480" bIns="50800" numCol="1" spcCol="1270" anchor="t" anchorCtr="0">
          <a:noAutofit/>
        </a:bodyPr>
        <a:lstStyle/>
        <a:p>
          <a:pPr marL="285750" lvl="1" indent="-285750" algn="l" defTabSz="1778000">
            <a:lnSpc>
              <a:spcPct val="90000"/>
            </a:lnSpc>
            <a:spcBef>
              <a:spcPct val="0"/>
            </a:spcBef>
            <a:spcAft>
              <a:spcPct val="20000"/>
            </a:spcAft>
            <a:buChar char="•"/>
          </a:pPr>
          <a:r>
            <a:rPr lang="en-US" sz="4000" kern="1200" dirty="0">
              <a:latin typeface="Times New Roman" panose="02020603050405020304" pitchFamily="18" charset="0"/>
              <a:cs typeface="Times New Roman" panose="02020603050405020304" pitchFamily="18" charset="0"/>
            </a:rPr>
            <a:t>Statistical modeling (MCMC)</a:t>
          </a:r>
        </a:p>
      </dsp:txBody>
      <dsp:txXfrm>
        <a:off x="0" y="3926133"/>
        <a:ext cx="8128000"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3E3EA-7C83-4167-9441-5A405A47E0D2}">
      <dsp:nvSpPr>
        <dsp:cNvPr id="0" name=""/>
        <dsp:cNvSpPr/>
      </dsp:nvSpPr>
      <dsp:spPr>
        <a:xfrm>
          <a:off x="8676556" y="2537015"/>
          <a:ext cx="886450" cy="492338"/>
        </a:xfrm>
        <a:custGeom>
          <a:avLst/>
          <a:gdLst/>
          <a:ahLst/>
          <a:cxnLst/>
          <a:rect l="0" t="0" r="0" b="0"/>
          <a:pathLst>
            <a:path>
              <a:moveTo>
                <a:pt x="0" y="0"/>
              </a:moveTo>
              <a:lnTo>
                <a:pt x="0" y="492338"/>
              </a:lnTo>
              <a:lnTo>
                <a:pt x="886450" y="49233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685FD-CB53-4910-8841-2D1DFF019DF3}">
      <dsp:nvSpPr>
        <dsp:cNvPr id="0" name=""/>
        <dsp:cNvSpPr/>
      </dsp:nvSpPr>
      <dsp:spPr>
        <a:xfrm>
          <a:off x="7693733" y="2537015"/>
          <a:ext cx="982823" cy="492338"/>
        </a:xfrm>
        <a:custGeom>
          <a:avLst/>
          <a:gdLst/>
          <a:ahLst/>
          <a:cxnLst/>
          <a:rect l="0" t="0" r="0" b="0"/>
          <a:pathLst>
            <a:path>
              <a:moveTo>
                <a:pt x="982823" y="0"/>
              </a:moveTo>
              <a:lnTo>
                <a:pt x="982823" y="492338"/>
              </a:lnTo>
              <a:lnTo>
                <a:pt x="0" y="49233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81EA35-9603-40A4-8C41-DE0F092D7AFB}">
      <dsp:nvSpPr>
        <dsp:cNvPr id="0" name=""/>
        <dsp:cNvSpPr/>
      </dsp:nvSpPr>
      <dsp:spPr>
        <a:xfrm>
          <a:off x="5717388" y="1371813"/>
          <a:ext cx="2292627" cy="492338"/>
        </a:xfrm>
        <a:custGeom>
          <a:avLst/>
          <a:gdLst/>
          <a:ahLst/>
          <a:cxnLst/>
          <a:rect l="0" t="0" r="0" b="0"/>
          <a:pathLst>
            <a:path>
              <a:moveTo>
                <a:pt x="0" y="0"/>
              </a:moveTo>
              <a:lnTo>
                <a:pt x="0" y="492338"/>
              </a:lnTo>
              <a:lnTo>
                <a:pt x="2292627" y="49233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D425DB-F478-46EB-80F1-9CC1EEF32A4C}">
      <dsp:nvSpPr>
        <dsp:cNvPr id="0" name=""/>
        <dsp:cNvSpPr/>
      </dsp:nvSpPr>
      <dsp:spPr>
        <a:xfrm>
          <a:off x="3103480" y="2537015"/>
          <a:ext cx="862809" cy="1657539"/>
        </a:xfrm>
        <a:custGeom>
          <a:avLst/>
          <a:gdLst/>
          <a:ahLst/>
          <a:cxnLst/>
          <a:rect l="0" t="0" r="0" b="0"/>
          <a:pathLst>
            <a:path>
              <a:moveTo>
                <a:pt x="0" y="0"/>
              </a:moveTo>
              <a:lnTo>
                <a:pt x="0" y="1657539"/>
              </a:lnTo>
              <a:lnTo>
                <a:pt x="862809" y="165753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1C13C8-D093-4576-A7EA-31A545CE309E}">
      <dsp:nvSpPr>
        <dsp:cNvPr id="0" name=""/>
        <dsp:cNvSpPr/>
      </dsp:nvSpPr>
      <dsp:spPr>
        <a:xfrm>
          <a:off x="2018267" y="2537015"/>
          <a:ext cx="1085212" cy="1657539"/>
        </a:xfrm>
        <a:custGeom>
          <a:avLst/>
          <a:gdLst/>
          <a:ahLst/>
          <a:cxnLst/>
          <a:rect l="0" t="0" r="0" b="0"/>
          <a:pathLst>
            <a:path>
              <a:moveTo>
                <a:pt x="1085212" y="0"/>
              </a:moveTo>
              <a:lnTo>
                <a:pt x="1085212" y="1657539"/>
              </a:lnTo>
              <a:lnTo>
                <a:pt x="0" y="165753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43DA21-8D0E-4953-834B-7F50432724C4}">
      <dsp:nvSpPr>
        <dsp:cNvPr id="0" name=""/>
        <dsp:cNvSpPr/>
      </dsp:nvSpPr>
      <dsp:spPr>
        <a:xfrm>
          <a:off x="3103480" y="2537015"/>
          <a:ext cx="875792" cy="492338"/>
        </a:xfrm>
        <a:custGeom>
          <a:avLst/>
          <a:gdLst/>
          <a:ahLst/>
          <a:cxnLst/>
          <a:rect l="0" t="0" r="0" b="0"/>
          <a:pathLst>
            <a:path>
              <a:moveTo>
                <a:pt x="0" y="0"/>
              </a:moveTo>
              <a:lnTo>
                <a:pt x="0" y="492338"/>
              </a:lnTo>
              <a:lnTo>
                <a:pt x="875792" y="49233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5DC6B4-E2BF-4B0E-9D1B-66CDF6254B04}">
      <dsp:nvSpPr>
        <dsp:cNvPr id="0" name=""/>
        <dsp:cNvSpPr/>
      </dsp:nvSpPr>
      <dsp:spPr>
        <a:xfrm>
          <a:off x="2023873" y="2537015"/>
          <a:ext cx="1079607" cy="492338"/>
        </a:xfrm>
        <a:custGeom>
          <a:avLst/>
          <a:gdLst/>
          <a:ahLst/>
          <a:cxnLst/>
          <a:rect l="0" t="0" r="0" b="0"/>
          <a:pathLst>
            <a:path>
              <a:moveTo>
                <a:pt x="1079607" y="0"/>
              </a:moveTo>
              <a:lnTo>
                <a:pt x="1079607" y="492338"/>
              </a:lnTo>
              <a:lnTo>
                <a:pt x="0" y="49233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316711-6A64-40D4-AFF6-A47D45F70463}">
      <dsp:nvSpPr>
        <dsp:cNvPr id="0" name=""/>
        <dsp:cNvSpPr/>
      </dsp:nvSpPr>
      <dsp:spPr>
        <a:xfrm>
          <a:off x="3815409" y="1371813"/>
          <a:ext cx="1901978" cy="492338"/>
        </a:xfrm>
        <a:custGeom>
          <a:avLst/>
          <a:gdLst/>
          <a:ahLst/>
          <a:cxnLst/>
          <a:rect l="0" t="0" r="0" b="0"/>
          <a:pathLst>
            <a:path>
              <a:moveTo>
                <a:pt x="1901978" y="0"/>
              </a:moveTo>
              <a:lnTo>
                <a:pt x="1901978" y="492338"/>
              </a:lnTo>
              <a:lnTo>
                <a:pt x="0" y="49233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B5C9C-451C-4EF3-8C7C-8B94ECA1A369}">
      <dsp:nvSpPr>
        <dsp:cNvPr id="0" name=""/>
        <dsp:cNvSpPr/>
      </dsp:nvSpPr>
      <dsp:spPr>
        <a:xfrm>
          <a:off x="3766000" y="551249"/>
          <a:ext cx="3902775"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6412C-4233-41B7-A39B-3CF34F2D7271}">
      <dsp:nvSpPr>
        <dsp:cNvPr id="0" name=""/>
        <dsp:cNvSpPr/>
      </dsp:nvSpPr>
      <dsp:spPr>
        <a:xfrm>
          <a:off x="3766000" y="551249"/>
          <a:ext cx="3902775"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F8F042-BB6F-4C59-BBE9-AB5135A57DA6}">
      <dsp:nvSpPr>
        <dsp:cNvPr id="0" name=""/>
        <dsp:cNvSpPr/>
      </dsp:nvSpPr>
      <dsp:spPr>
        <a:xfrm>
          <a:off x="1814612" y="698951"/>
          <a:ext cx="7805551"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Reasons we need a reliable modeling tool:</a:t>
          </a:r>
        </a:p>
      </dsp:txBody>
      <dsp:txXfrm>
        <a:off x="1814612" y="698951"/>
        <a:ext cx="7805551" cy="525161"/>
      </dsp:txXfrm>
    </dsp:sp>
    <dsp:sp modelId="{6F881AA0-CCD0-4DE2-B209-00049C7C3B64}">
      <dsp:nvSpPr>
        <dsp:cNvPr id="0" name=""/>
        <dsp:cNvSpPr/>
      </dsp:nvSpPr>
      <dsp:spPr>
        <a:xfrm>
          <a:off x="2166732" y="1716450"/>
          <a:ext cx="1873495"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9021A6-939C-40FF-B5F0-364CC677C2B5}">
      <dsp:nvSpPr>
        <dsp:cNvPr id="0" name=""/>
        <dsp:cNvSpPr/>
      </dsp:nvSpPr>
      <dsp:spPr>
        <a:xfrm>
          <a:off x="2166732" y="1716450"/>
          <a:ext cx="1873495"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B9BD4-2CBA-4FFD-AF90-7202C1F77388}">
      <dsp:nvSpPr>
        <dsp:cNvPr id="0" name=""/>
        <dsp:cNvSpPr/>
      </dsp:nvSpPr>
      <dsp:spPr>
        <a:xfrm>
          <a:off x="1229984" y="1864152"/>
          <a:ext cx="3746991"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Improving validity of predictions and mapping of celestial objects</a:t>
          </a:r>
        </a:p>
      </dsp:txBody>
      <dsp:txXfrm>
        <a:off x="1229984" y="1864152"/>
        <a:ext cx="3746991" cy="525161"/>
      </dsp:txXfrm>
    </dsp:sp>
    <dsp:sp modelId="{CAFF5CAF-9198-4911-A855-6467344EFF05}">
      <dsp:nvSpPr>
        <dsp:cNvPr id="0" name=""/>
        <dsp:cNvSpPr/>
      </dsp:nvSpPr>
      <dsp:spPr>
        <a:xfrm>
          <a:off x="736107" y="2881651"/>
          <a:ext cx="1463369"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C7007B-6B62-4882-A606-498E7725057A}">
      <dsp:nvSpPr>
        <dsp:cNvPr id="0" name=""/>
        <dsp:cNvSpPr/>
      </dsp:nvSpPr>
      <dsp:spPr>
        <a:xfrm>
          <a:off x="736107" y="2881651"/>
          <a:ext cx="1463369"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875B19-ABC4-4CB7-98CC-5ED75F114E14}">
      <dsp:nvSpPr>
        <dsp:cNvPr id="0" name=""/>
        <dsp:cNvSpPr/>
      </dsp:nvSpPr>
      <dsp:spPr>
        <a:xfrm>
          <a:off x="4423" y="3029353"/>
          <a:ext cx="2926739"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Improve validity of proposals</a:t>
          </a:r>
        </a:p>
      </dsp:txBody>
      <dsp:txXfrm>
        <a:off x="4423" y="3029353"/>
        <a:ext cx="2926739" cy="525161"/>
      </dsp:txXfrm>
    </dsp:sp>
    <dsp:sp modelId="{3A1A755B-5944-4A84-975C-804868ED6473}">
      <dsp:nvSpPr>
        <dsp:cNvPr id="0" name=""/>
        <dsp:cNvSpPr/>
      </dsp:nvSpPr>
      <dsp:spPr>
        <a:xfrm>
          <a:off x="3843116" y="2881651"/>
          <a:ext cx="1134635"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88B5A-397A-485C-8108-3B1970E22CE5}">
      <dsp:nvSpPr>
        <dsp:cNvPr id="0" name=""/>
        <dsp:cNvSpPr/>
      </dsp:nvSpPr>
      <dsp:spPr>
        <a:xfrm>
          <a:off x="3843116" y="2881651"/>
          <a:ext cx="1134635"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CB4462-2658-464C-A667-554451D8F9CF}">
      <dsp:nvSpPr>
        <dsp:cNvPr id="0" name=""/>
        <dsp:cNvSpPr/>
      </dsp:nvSpPr>
      <dsp:spPr>
        <a:xfrm>
          <a:off x="3275799" y="3029353"/>
          <a:ext cx="2269270"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Improve understanding of trends and behaviors</a:t>
          </a:r>
        </a:p>
      </dsp:txBody>
      <dsp:txXfrm>
        <a:off x="3275799" y="3029353"/>
        <a:ext cx="2269270" cy="525161"/>
      </dsp:txXfrm>
    </dsp:sp>
    <dsp:sp modelId="{4CF3AFE0-9C86-49EA-801F-8E87C4D6EF0C}">
      <dsp:nvSpPr>
        <dsp:cNvPr id="0" name=""/>
        <dsp:cNvSpPr/>
      </dsp:nvSpPr>
      <dsp:spPr>
        <a:xfrm>
          <a:off x="734076" y="4046853"/>
          <a:ext cx="1459307"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64E4B-FD66-410F-9CE5-E83E794D8F31}">
      <dsp:nvSpPr>
        <dsp:cNvPr id="0" name=""/>
        <dsp:cNvSpPr/>
      </dsp:nvSpPr>
      <dsp:spPr>
        <a:xfrm>
          <a:off x="734076" y="4046853"/>
          <a:ext cx="1459307"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B5CCC1-0AAB-4609-9965-D16BE6B15B54}">
      <dsp:nvSpPr>
        <dsp:cNvPr id="0" name=""/>
        <dsp:cNvSpPr/>
      </dsp:nvSpPr>
      <dsp:spPr>
        <a:xfrm>
          <a:off x="4423" y="4194554"/>
          <a:ext cx="2918615"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Improve understanding of history and future</a:t>
          </a:r>
        </a:p>
      </dsp:txBody>
      <dsp:txXfrm>
        <a:off x="4423" y="4194554"/>
        <a:ext cx="2918615" cy="525161"/>
      </dsp:txXfrm>
    </dsp:sp>
    <dsp:sp modelId="{80200222-0485-4CBA-BD77-018328B4FFDF}">
      <dsp:nvSpPr>
        <dsp:cNvPr id="0" name=""/>
        <dsp:cNvSpPr/>
      </dsp:nvSpPr>
      <dsp:spPr>
        <a:xfrm>
          <a:off x="3832646" y="4046853"/>
          <a:ext cx="1113694"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6F12A4-46BD-4521-BF29-BD2FF7E96C40}">
      <dsp:nvSpPr>
        <dsp:cNvPr id="0" name=""/>
        <dsp:cNvSpPr/>
      </dsp:nvSpPr>
      <dsp:spPr>
        <a:xfrm>
          <a:off x="3832646" y="4046853"/>
          <a:ext cx="1113694"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6497D6-D912-420D-A6A3-D418417D743F}">
      <dsp:nvSpPr>
        <dsp:cNvPr id="0" name=""/>
        <dsp:cNvSpPr/>
      </dsp:nvSpPr>
      <dsp:spPr>
        <a:xfrm>
          <a:off x="3275799" y="4194554"/>
          <a:ext cx="2227388"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Fill in the empty gaps and answer big question marks</a:t>
          </a:r>
        </a:p>
      </dsp:txBody>
      <dsp:txXfrm>
        <a:off x="3275799" y="4194554"/>
        <a:ext cx="2227388" cy="525161"/>
      </dsp:txXfrm>
    </dsp:sp>
    <dsp:sp modelId="{E94CB8B4-BD3F-45C0-AD42-3A97C21F93BD}">
      <dsp:nvSpPr>
        <dsp:cNvPr id="0" name=""/>
        <dsp:cNvSpPr/>
      </dsp:nvSpPr>
      <dsp:spPr>
        <a:xfrm>
          <a:off x="7799529" y="1716450"/>
          <a:ext cx="1754054"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91D9A2-0A21-4476-BD21-097C4BA43E8F}">
      <dsp:nvSpPr>
        <dsp:cNvPr id="0" name=""/>
        <dsp:cNvSpPr/>
      </dsp:nvSpPr>
      <dsp:spPr>
        <a:xfrm>
          <a:off x="7799529" y="1716450"/>
          <a:ext cx="1754054"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C65C87-284F-4EB0-984F-E400E4DEAD76}">
      <dsp:nvSpPr>
        <dsp:cNvPr id="0" name=""/>
        <dsp:cNvSpPr/>
      </dsp:nvSpPr>
      <dsp:spPr>
        <a:xfrm>
          <a:off x="6922501" y="1864152"/>
          <a:ext cx="3508109"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Develop theories, that could ultimately turn into laws.</a:t>
          </a:r>
        </a:p>
      </dsp:txBody>
      <dsp:txXfrm>
        <a:off x="6922501" y="1864152"/>
        <a:ext cx="3508109" cy="525161"/>
      </dsp:txXfrm>
    </dsp:sp>
    <dsp:sp modelId="{3B47CBCA-5640-4751-BEFC-DFDC87267BAD}">
      <dsp:nvSpPr>
        <dsp:cNvPr id="0" name=""/>
        <dsp:cNvSpPr/>
      </dsp:nvSpPr>
      <dsp:spPr>
        <a:xfrm>
          <a:off x="6543339" y="2881651"/>
          <a:ext cx="1307265"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9F9DA-192C-401C-91DA-CFC43E149724}">
      <dsp:nvSpPr>
        <dsp:cNvPr id="0" name=""/>
        <dsp:cNvSpPr/>
      </dsp:nvSpPr>
      <dsp:spPr>
        <a:xfrm>
          <a:off x="6543339" y="2881651"/>
          <a:ext cx="1307265"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C26BA-B01F-41EA-8DA5-3D8E82908484}">
      <dsp:nvSpPr>
        <dsp:cNvPr id="0" name=""/>
        <dsp:cNvSpPr/>
      </dsp:nvSpPr>
      <dsp:spPr>
        <a:xfrm>
          <a:off x="5889706" y="3029353"/>
          <a:ext cx="2614531"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Improve understanding of relationships between variables</a:t>
          </a:r>
        </a:p>
      </dsp:txBody>
      <dsp:txXfrm>
        <a:off x="5889706" y="3029353"/>
        <a:ext cx="2614531" cy="525161"/>
      </dsp:txXfrm>
    </dsp:sp>
    <dsp:sp modelId="{D342E597-F5BC-4682-854E-EBDF56BA0AE0}">
      <dsp:nvSpPr>
        <dsp:cNvPr id="0" name=""/>
        <dsp:cNvSpPr/>
      </dsp:nvSpPr>
      <dsp:spPr>
        <a:xfrm>
          <a:off x="9424787" y="2881651"/>
          <a:ext cx="1151826" cy="820564"/>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99E5CF-4440-4DAE-AAEB-128D34DAFDAE}">
      <dsp:nvSpPr>
        <dsp:cNvPr id="0" name=""/>
        <dsp:cNvSpPr/>
      </dsp:nvSpPr>
      <dsp:spPr>
        <a:xfrm>
          <a:off x="9424787" y="2881651"/>
          <a:ext cx="1151826" cy="820564"/>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507491-E982-4442-A826-0A12F898C83B}">
      <dsp:nvSpPr>
        <dsp:cNvPr id="0" name=""/>
        <dsp:cNvSpPr/>
      </dsp:nvSpPr>
      <dsp:spPr>
        <a:xfrm>
          <a:off x="8848874" y="3029353"/>
          <a:ext cx="2303652" cy="52516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etc..</a:t>
          </a:r>
          <a:br>
            <a:rPr lang="en-US" sz="1000" kern="1200" dirty="0">
              <a:latin typeface="Times New Roman" panose="02020603050405020304" pitchFamily="18" charset="0"/>
              <a:cs typeface="Times New Roman" panose="02020603050405020304" pitchFamily="18" charset="0"/>
            </a:rPr>
          </a:br>
          <a:r>
            <a:rPr lang="en-US" sz="1000" kern="1200" dirty="0">
              <a:latin typeface="Times New Roman" panose="02020603050405020304" pitchFamily="18" charset="0"/>
              <a:cs typeface="Times New Roman" panose="02020603050405020304" pitchFamily="18" charset="0"/>
            </a:rPr>
            <a:t>~these branches could have infinite lengths due to the countless uses of models</a:t>
          </a:r>
        </a:p>
      </dsp:txBody>
      <dsp:txXfrm>
        <a:off x="8848874" y="3029353"/>
        <a:ext cx="2303652" cy="5251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61566-F8C4-4E90-934A-75D48603CB3D}" type="datetimeFigureOut">
              <a:rPr lang="en-US" smtClean="0"/>
              <a:t>7/3/2024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11320-4019-409D-A8E2-9C75F6D2FF3F}" type="slidenum">
              <a:rPr lang="en-US" smtClean="0"/>
              <a:t>‹#›</a:t>
            </a:fld>
            <a:endParaRPr lang="en-US"/>
          </a:p>
        </p:txBody>
      </p:sp>
    </p:spTree>
    <p:extLst>
      <p:ext uri="{BB962C8B-B14F-4D97-AF65-F5344CB8AC3E}">
        <p14:creationId xmlns:p14="http://schemas.microsoft.com/office/powerpoint/2010/main" val="332785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411320-4019-409D-A8E2-9C75F6D2FF3F}" type="slidenum">
              <a:rPr lang="en-US" smtClean="0"/>
              <a:t>3</a:t>
            </a:fld>
            <a:endParaRPr lang="en-US"/>
          </a:p>
        </p:txBody>
      </p:sp>
    </p:spTree>
    <p:extLst>
      <p:ext uri="{BB962C8B-B14F-4D97-AF65-F5344CB8AC3E}">
        <p14:creationId xmlns:p14="http://schemas.microsoft.com/office/powerpoint/2010/main" val="422446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411320-4019-409D-A8E2-9C75F6D2FF3F}" type="slidenum">
              <a:rPr lang="en-US" smtClean="0"/>
              <a:t>6</a:t>
            </a:fld>
            <a:endParaRPr lang="en-US"/>
          </a:p>
        </p:txBody>
      </p:sp>
    </p:spTree>
    <p:extLst>
      <p:ext uri="{BB962C8B-B14F-4D97-AF65-F5344CB8AC3E}">
        <p14:creationId xmlns:p14="http://schemas.microsoft.com/office/powerpoint/2010/main" val="231150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The fundamental process of running an MCMC in this mode is to compare generated models against data. Those models are generated by a set of parameters, and our goal is usually to sample from the set of parameters that produces the models that well-fit our data.</a:t>
            </a:r>
          </a:p>
          <a:p>
            <a:endParaRPr lang="en-US" dirty="0"/>
          </a:p>
        </p:txBody>
      </p:sp>
      <p:sp>
        <p:nvSpPr>
          <p:cNvPr id="4" name="Slide Number Placeholder 3"/>
          <p:cNvSpPr>
            <a:spLocks noGrp="1"/>
          </p:cNvSpPr>
          <p:nvPr>
            <p:ph type="sldNum" sz="quarter" idx="5"/>
          </p:nvPr>
        </p:nvSpPr>
        <p:spPr/>
        <p:txBody>
          <a:bodyPr/>
          <a:lstStyle/>
          <a:p>
            <a:fld id="{0F411320-4019-409D-A8E2-9C75F6D2FF3F}" type="slidenum">
              <a:rPr lang="en-US" smtClean="0"/>
              <a:t>20</a:t>
            </a:fld>
            <a:endParaRPr lang="en-US"/>
          </a:p>
        </p:txBody>
      </p:sp>
    </p:spTree>
    <p:extLst>
      <p:ext uri="{BB962C8B-B14F-4D97-AF65-F5344CB8AC3E}">
        <p14:creationId xmlns:p14="http://schemas.microsoft.com/office/powerpoint/2010/main" val="252456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AF80-CB2B-22D6-6B58-E15B8C0B0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EA2BA8-CABB-A1B1-7E88-91F22021F7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528D9A-A125-D238-3AEF-2D50E8FB89C9}"/>
              </a:ext>
            </a:extLst>
          </p:cNvPr>
          <p:cNvSpPr>
            <a:spLocks noGrp="1"/>
          </p:cNvSpPr>
          <p:nvPr>
            <p:ph type="dt" sz="half" idx="10"/>
          </p:nvPr>
        </p:nvSpPr>
        <p:spPr/>
        <p:txBody>
          <a:bodyPr/>
          <a:lstStyle/>
          <a:p>
            <a:fld id="{5195769B-5A13-4B36-A79A-D5693E5A99E9}" type="datetime1">
              <a:rPr lang="en-US" smtClean="0"/>
              <a:t>7/3/2024</a:t>
            </a:fld>
            <a:endParaRPr lang="en-US"/>
          </a:p>
        </p:txBody>
      </p:sp>
      <p:sp>
        <p:nvSpPr>
          <p:cNvPr id="5" name="Footer Placeholder 4">
            <a:extLst>
              <a:ext uri="{FF2B5EF4-FFF2-40B4-BE49-F238E27FC236}">
                <a16:creationId xmlns:a16="http://schemas.microsoft.com/office/drawing/2014/main" id="{597DB7C0-69B9-2125-F01F-62EE36147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84126-6D6F-EC58-F73D-495FF0F27630}"/>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1816931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8DAA-66C8-FFC1-BBCB-99E48B952B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EACDF6-D875-AB93-EB25-7C52C07B67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A4A5D-88DF-4E61-65EC-13F5165CDA07}"/>
              </a:ext>
            </a:extLst>
          </p:cNvPr>
          <p:cNvSpPr>
            <a:spLocks noGrp="1"/>
          </p:cNvSpPr>
          <p:nvPr>
            <p:ph type="dt" sz="half" idx="10"/>
          </p:nvPr>
        </p:nvSpPr>
        <p:spPr/>
        <p:txBody>
          <a:bodyPr/>
          <a:lstStyle/>
          <a:p>
            <a:fld id="{7EDD18A4-A9AA-4ACD-84B3-B93F03560D6A}" type="datetime1">
              <a:rPr lang="en-US" smtClean="0"/>
              <a:t>7/3/2024</a:t>
            </a:fld>
            <a:endParaRPr lang="en-US"/>
          </a:p>
        </p:txBody>
      </p:sp>
      <p:sp>
        <p:nvSpPr>
          <p:cNvPr id="5" name="Footer Placeholder 4">
            <a:extLst>
              <a:ext uri="{FF2B5EF4-FFF2-40B4-BE49-F238E27FC236}">
                <a16:creationId xmlns:a16="http://schemas.microsoft.com/office/drawing/2014/main" id="{6D45D9FD-512B-0E1C-AE50-2D74BA40B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BD141-14B4-2CE2-E099-2FE770984E23}"/>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56297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2BD2C1-60CB-AE69-0A86-F933260769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7935D-6461-85FE-1828-AFF144946F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D9A5-194F-0032-F191-E204E443C68E}"/>
              </a:ext>
            </a:extLst>
          </p:cNvPr>
          <p:cNvSpPr>
            <a:spLocks noGrp="1"/>
          </p:cNvSpPr>
          <p:nvPr>
            <p:ph type="dt" sz="half" idx="10"/>
          </p:nvPr>
        </p:nvSpPr>
        <p:spPr/>
        <p:txBody>
          <a:bodyPr/>
          <a:lstStyle/>
          <a:p>
            <a:fld id="{14794F80-880C-4D2C-B344-CAD819547014}" type="datetime1">
              <a:rPr lang="en-US" smtClean="0"/>
              <a:t>7/3/2024</a:t>
            </a:fld>
            <a:endParaRPr lang="en-US"/>
          </a:p>
        </p:txBody>
      </p:sp>
      <p:sp>
        <p:nvSpPr>
          <p:cNvPr id="5" name="Footer Placeholder 4">
            <a:extLst>
              <a:ext uri="{FF2B5EF4-FFF2-40B4-BE49-F238E27FC236}">
                <a16:creationId xmlns:a16="http://schemas.microsoft.com/office/drawing/2014/main" id="{4DFD30BD-B783-8349-D30D-BE7EF73D2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BE2DD-B7AF-22D4-3160-80EBEAB6AABB}"/>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39910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020B-5029-98ED-A735-C67352B280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8A3A66-36A4-105D-C705-7F22B0D4A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C5476-C35A-A071-5550-4229DA05508C}"/>
              </a:ext>
            </a:extLst>
          </p:cNvPr>
          <p:cNvSpPr>
            <a:spLocks noGrp="1"/>
          </p:cNvSpPr>
          <p:nvPr>
            <p:ph type="dt" sz="half" idx="10"/>
          </p:nvPr>
        </p:nvSpPr>
        <p:spPr/>
        <p:txBody>
          <a:bodyPr/>
          <a:lstStyle/>
          <a:p>
            <a:fld id="{8C6BBB90-474A-47D4-81BA-1773FAE09B1F}" type="datetime1">
              <a:rPr lang="en-US" smtClean="0"/>
              <a:t>7/3/2024</a:t>
            </a:fld>
            <a:endParaRPr lang="en-US"/>
          </a:p>
        </p:txBody>
      </p:sp>
      <p:sp>
        <p:nvSpPr>
          <p:cNvPr id="5" name="Footer Placeholder 4">
            <a:extLst>
              <a:ext uri="{FF2B5EF4-FFF2-40B4-BE49-F238E27FC236}">
                <a16:creationId xmlns:a16="http://schemas.microsoft.com/office/drawing/2014/main" id="{60982E27-91C2-A644-BEEF-906AEE01D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BE4A1-E9F5-C9EC-787F-4B6BD9FDFE29}"/>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298060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0E664-B991-72B7-6511-5AFBD71A3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85B323-EBD5-31A1-8179-386EDC922F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80E96-BA79-F0FC-6652-58B0FB60875A}"/>
              </a:ext>
            </a:extLst>
          </p:cNvPr>
          <p:cNvSpPr>
            <a:spLocks noGrp="1"/>
          </p:cNvSpPr>
          <p:nvPr>
            <p:ph type="dt" sz="half" idx="10"/>
          </p:nvPr>
        </p:nvSpPr>
        <p:spPr/>
        <p:txBody>
          <a:bodyPr/>
          <a:lstStyle/>
          <a:p>
            <a:fld id="{7E75EE99-532F-444D-934A-185A1D66917C}" type="datetime1">
              <a:rPr lang="en-US" smtClean="0"/>
              <a:t>7/3/2024</a:t>
            </a:fld>
            <a:endParaRPr lang="en-US"/>
          </a:p>
        </p:txBody>
      </p:sp>
      <p:sp>
        <p:nvSpPr>
          <p:cNvPr id="5" name="Footer Placeholder 4">
            <a:extLst>
              <a:ext uri="{FF2B5EF4-FFF2-40B4-BE49-F238E27FC236}">
                <a16:creationId xmlns:a16="http://schemas.microsoft.com/office/drawing/2014/main" id="{0CEB3E98-5454-EDD4-29F3-6C4BE7ED4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8B63C-4678-B74F-0150-FEC96F918006}"/>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85751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351E-9C16-665B-0B51-AD121B689F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7CAE4-76D6-7DD6-CD6A-13BD55B16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B18740-5814-A797-0964-A11318B12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317A2E-A433-49ED-8A9C-3222DC10CBB8}"/>
              </a:ext>
            </a:extLst>
          </p:cNvPr>
          <p:cNvSpPr>
            <a:spLocks noGrp="1"/>
          </p:cNvSpPr>
          <p:nvPr>
            <p:ph type="dt" sz="half" idx="10"/>
          </p:nvPr>
        </p:nvSpPr>
        <p:spPr/>
        <p:txBody>
          <a:bodyPr/>
          <a:lstStyle/>
          <a:p>
            <a:fld id="{ADE4E450-295B-403E-8842-F23C971386F0}" type="datetime1">
              <a:rPr lang="en-US" smtClean="0"/>
              <a:t>7/3/2024</a:t>
            </a:fld>
            <a:endParaRPr lang="en-US"/>
          </a:p>
        </p:txBody>
      </p:sp>
      <p:sp>
        <p:nvSpPr>
          <p:cNvPr id="6" name="Footer Placeholder 5">
            <a:extLst>
              <a:ext uri="{FF2B5EF4-FFF2-40B4-BE49-F238E27FC236}">
                <a16:creationId xmlns:a16="http://schemas.microsoft.com/office/drawing/2014/main" id="{2A7956CC-3EA2-1049-A050-13E709ED2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0A628-62CB-2A6D-8976-A897D193F7DA}"/>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9789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8AAD-512B-662B-2EAE-057C7B1C22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226E3-E99E-605A-88D0-720BD6DEE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B744A3-2FE2-FF4A-4671-3222920B8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09F7F-3343-E7AD-BD5C-768EF0D17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25C1A0-D58F-DC5B-CFB5-816E9B932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76A581-37DD-2B67-CE1E-DBE410CD6BA3}"/>
              </a:ext>
            </a:extLst>
          </p:cNvPr>
          <p:cNvSpPr>
            <a:spLocks noGrp="1"/>
          </p:cNvSpPr>
          <p:nvPr>
            <p:ph type="dt" sz="half" idx="10"/>
          </p:nvPr>
        </p:nvSpPr>
        <p:spPr/>
        <p:txBody>
          <a:bodyPr/>
          <a:lstStyle/>
          <a:p>
            <a:fld id="{E422796C-B86D-4555-B4A9-C4CC014CD60C}" type="datetime1">
              <a:rPr lang="en-US" smtClean="0"/>
              <a:t>7/3/2024</a:t>
            </a:fld>
            <a:endParaRPr lang="en-US"/>
          </a:p>
        </p:txBody>
      </p:sp>
      <p:sp>
        <p:nvSpPr>
          <p:cNvPr id="8" name="Footer Placeholder 7">
            <a:extLst>
              <a:ext uri="{FF2B5EF4-FFF2-40B4-BE49-F238E27FC236}">
                <a16:creationId xmlns:a16="http://schemas.microsoft.com/office/drawing/2014/main" id="{8C0D487F-BDFA-C307-9FB4-45F2E04096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8D32A3-408E-B33C-B78E-0B68C1B368CC}"/>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253904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2810-D66A-BBDE-66AA-8CEBC05E7B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AE2DD-6BAA-58D2-3B05-4AB0E8657F06}"/>
              </a:ext>
            </a:extLst>
          </p:cNvPr>
          <p:cNvSpPr>
            <a:spLocks noGrp="1"/>
          </p:cNvSpPr>
          <p:nvPr>
            <p:ph type="dt" sz="half" idx="10"/>
          </p:nvPr>
        </p:nvSpPr>
        <p:spPr/>
        <p:txBody>
          <a:bodyPr/>
          <a:lstStyle/>
          <a:p>
            <a:fld id="{BCB74181-E216-49B7-AAE3-A89B405488E9}" type="datetime1">
              <a:rPr lang="en-US" smtClean="0"/>
              <a:t>7/3/2024</a:t>
            </a:fld>
            <a:endParaRPr lang="en-US"/>
          </a:p>
        </p:txBody>
      </p:sp>
      <p:sp>
        <p:nvSpPr>
          <p:cNvPr id="4" name="Footer Placeholder 3">
            <a:extLst>
              <a:ext uri="{FF2B5EF4-FFF2-40B4-BE49-F238E27FC236}">
                <a16:creationId xmlns:a16="http://schemas.microsoft.com/office/drawing/2014/main" id="{1792377E-F921-1EC1-D95C-9D87F69B3A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812CF6-FB94-5FD6-958A-5974004AD4F3}"/>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87652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F4230-7B95-1159-F2C7-0818A7590551}"/>
              </a:ext>
            </a:extLst>
          </p:cNvPr>
          <p:cNvSpPr>
            <a:spLocks noGrp="1"/>
          </p:cNvSpPr>
          <p:nvPr>
            <p:ph type="dt" sz="half" idx="10"/>
          </p:nvPr>
        </p:nvSpPr>
        <p:spPr/>
        <p:txBody>
          <a:bodyPr/>
          <a:lstStyle/>
          <a:p>
            <a:fld id="{27E3CBB4-4638-49C2-A0B7-1F8943DC126A}" type="datetime1">
              <a:rPr lang="en-US" smtClean="0"/>
              <a:t>7/3/2024</a:t>
            </a:fld>
            <a:endParaRPr lang="en-US"/>
          </a:p>
        </p:txBody>
      </p:sp>
      <p:sp>
        <p:nvSpPr>
          <p:cNvPr id="3" name="Footer Placeholder 2">
            <a:extLst>
              <a:ext uri="{FF2B5EF4-FFF2-40B4-BE49-F238E27FC236}">
                <a16:creationId xmlns:a16="http://schemas.microsoft.com/office/drawing/2014/main" id="{2CF5334C-7E32-9D8E-3695-2EB455D7B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125E31-5522-8082-E172-5EF55D80A28F}"/>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174711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EC77-EBA1-77DC-6A0F-54F0114A3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23D154-8299-C57E-3237-E02C60801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2E70C1-9CC8-17F1-A9D5-FA17B2210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8A5FA-E6F4-9E3B-9B47-CCF2D2AE02C7}"/>
              </a:ext>
            </a:extLst>
          </p:cNvPr>
          <p:cNvSpPr>
            <a:spLocks noGrp="1"/>
          </p:cNvSpPr>
          <p:nvPr>
            <p:ph type="dt" sz="half" idx="10"/>
          </p:nvPr>
        </p:nvSpPr>
        <p:spPr/>
        <p:txBody>
          <a:bodyPr/>
          <a:lstStyle/>
          <a:p>
            <a:fld id="{13B75D7E-8892-4C1B-B9F6-73A43DC096CD}" type="datetime1">
              <a:rPr lang="en-US" smtClean="0"/>
              <a:t>7/3/2024</a:t>
            </a:fld>
            <a:endParaRPr lang="en-US"/>
          </a:p>
        </p:txBody>
      </p:sp>
      <p:sp>
        <p:nvSpPr>
          <p:cNvPr id="6" name="Footer Placeholder 5">
            <a:extLst>
              <a:ext uri="{FF2B5EF4-FFF2-40B4-BE49-F238E27FC236}">
                <a16:creationId xmlns:a16="http://schemas.microsoft.com/office/drawing/2014/main" id="{808791FF-B70A-3D74-D120-7BCD3B1F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5A997-8B4C-9162-75AF-AB24D2BCD184}"/>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316964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473B-538E-A858-FD0C-C0F854C33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96C71-544E-BC52-CD72-7AEE5FA39F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155739-A034-10C3-5D0D-F44906AD1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80057-856C-5CB0-D1DE-2C33D1628287}"/>
              </a:ext>
            </a:extLst>
          </p:cNvPr>
          <p:cNvSpPr>
            <a:spLocks noGrp="1"/>
          </p:cNvSpPr>
          <p:nvPr>
            <p:ph type="dt" sz="half" idx="10"/>
          </p:nvPr>
        </p:nvSpPr>
        <p:spPr/>
        <p:txBody>
          <a:bodyPr/>
          <a:lstStyle/>
          <a:p>
            <a:fld id="{FD4FA65F-8ACB-4C77-8534-917680134D55}" type="datetime1">
              <a:rPr lang="en-US" smtClean="0"/>
              <a:t>7/3/2024</a:t>
            </a:fld>
            <a:endParaRPr lang="en-US"/>
          </a:p>
        </p:txBody>
      </p:sp>
      <p:sp>
        <p:nvSpPr>
          <p:cNvPr id="6" name="Footer Placeholder 5">
            <a:extLst>
              <a:ext uri="{FF2B5EF4-FFF2-40B4-BE49-F238E27FC236}">
                <a16:creationId xmlns:a16="http://schemas.microsoft.com/office/drawing/2014/main" id="{9F9AC66E-6F1F-6401-51C2-89D4E1A896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B003E-5B64-16C7-B565-DBCDB7CA19EA}"/>
              </a:ext>
            </a:extLst>
          </p:cNvPr>
          <p:cNvSpPr>
            <a:spLocks noGrp="1"/>
          </p:cNvSpPr>
          <p:nvPr>
            <p:ph type="sldNum" sz="quarter" idx="12"/>
          </p:nvPr>
        </p:nvSpPr>
        <p:spPr/>
        <p:txBody>
          <a:bodyPr/>
          <a:lstStyle/>
          <a:p>
            <a:fld id="{26210AA6-B29A-404D-B781-26415B92B9CC}" type="slidenum">
              <a:rPr lang="en-US" smtClean="0"/>
              <a:t>‹#›</a:t>
            </a:fld>
            <a:endParaRPr lang="en-US"/>
          </a:p>
        </p:txBody>
      </p:sp>
    </p:spTree>
    <p:extLst>
      <p:ext uri="{BB962C8B-B14F-4D97-AF65-F5344CB8AC3E}">
        <p14:creationId xmlns:p14="http://schemas.microsoft.com/office/powerpoint/2010/main" val="1555696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7E459-0058-0D49-4AD0-4D0EC9FF7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B3C4B-CF86-ABD0-8696-2A2B89AEFC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16419-BBC4-F8BB-4071-CEF3FD4C7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DE515B-6787-413D-872E-5D122E5597A8}" type="datetime1">
              <a:rPr lang="en-US" smtClean="0"/>
              <a:t>7/3/2024</a:t>
            </a:fld>
            <a:endParaRPr lang="en-US"/>
          </a:p>
        </p:txBody>
      </p:sp>
      <p:sp>
        <p:nvSpPr>
          <p:cNvPr id="5" name="Footer Placeholder 4">
            <a:extLst>
              <a:ext uri="{FF2B5EF4-FFF2-40B4-BE49-F238E27FC236}">
                <a16:creationId xmlns:a16="http://schemas.microsoft.com/office/drawing/2014/main" id="{5E673142-E85B-D64B-EBBE-D9FF50E2B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8D29E1-3798-0A1C-C503-06AB2356F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210AA6-B29A-404D-B781-26415B92B9CC}" type="slidenum">
              <a:rPr lang="en-US" smtClean="0"/>
              <a:t>‹#›</a:t>
            </a:fld>
            <a:endParaRPr lang="en-US"/>
          </a:p>
        </p:txBody>
      </p:sp>
    </p:spTree>
    <p:extLst>
      <p:ext uri="{BB962C8B-B14F-4D97-AF65-F5344CB8AC3E}">
        <p14:creationId xmlns:p14="http://schemas.microsoft.com/office/powerpoint/2010/main" val="70215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alaxy in space with stars and a nebula&#10;&#10;Description automatically generated">
            <a:extLst>
              <a:ext uri="{FF2B5EF4-FFF2-40B4-BE49-F238E27FC236}">
                <a16:creationId xmlns:a16="http://schemas.microsoft.com/office/drawing/2014/main" id="{992A7978-84E4-0DA6-E5E5-9D20C7BD62EA}"/>
              </a:ext>
            </a:extLst>
          </p:cNvPr>
          <p:cNvPicPr>
            <a:picLocks noChangeAspect="1"/>
          </p:cNvPicPr>
          <p:nvPr/>
        </p:nvPicPr>
        <p:blipFill rotWithShape="1">
          <a:blip r:embed="rId2">
            <a:extLst>
              <a:ext uri="{28A0092B-C50C-407E-A947-70E740481C1C}">
                <a14:useLocalDpi xmlns:a14="http://schemas.microsoft.com/office/drawing/2010/main" val="0"/>
              </a:ext>
            </a:extLst>
          </a:blip>
          <a:srcRect l="16244" r="16245"/>
          <a:stretch/>
        </p:blipFill>
        <p:spPr>
          <a:xfrm>
            <a:off x="0" y="0"/>
            <a:ext cx="12192000" cy="6857999"/>
          </a:xfrm>
          <a:prstGeom prst="rect">
            <a:avLst/>
          </a:prstGeom>
        </p:spPr>
      </p:pic>
      <p:sp>
        <p:nvSpPr>
          <p:cNvPr id="2" name="Title 1">
            <a:extLst>
              <a:ext uri="{FF2B5EF4-FFF2-40B4-BE49-F238E27FC236}">
                <a16:creationId xmlns:a16="http://schemas.microsoft.com/office/drawing/2014/main" id="{0BA6488B-F4A1-3BB0-1728-3843417AD87E}"/>
              </a:ext>
            </a:extLst>
          </p:cNvPr>
          <p:cNvSpPr>
            <a:spLocks noGrp="1"/>
          </p:cNvSpPr>
          <p:nvPr>
            <p:ph type="ctrTitle"/>
          </p:nvPr>
        </p:nvSpPr>
        <p:spPr>
          <a:xfrm>
            <a:off x="1104899" y="461963"/>
            <a:ext cx="9982201" cy="2387600"/>
          </a:xfrm>
        </p:spPr>
        <p:txBody>
          <a:bodyPr>
            <a:normAutofit fontScale="90000"/>
          </a:bodyPr>
          <a:lstStyle/>
          <a:p>
            <a:r>
              <a:rPr lang="en-US" sz="4800" dirty="0">
                <a:solidFill>
                  <a:schemeClr val="bg2"/>
                </a:solidFill>
                <a:latin typeface="LEMON MILK Bold" panose="00000800000000000000" pitchFamily="50" charset="0"/>
              </a:rPr>
              <a:t>Modeling Spectral Emissions for characterizing real data</a:t>
            </a:r>
          </a:p>
        </p:txBody>
      </p:sp>
      <p:sp>
        <p:nvSpPr>
          <p:cNvPr id="3" name="Subtitle 2">
            <a:extLst>
              <a:ext uri="{FF2B5EF4-FFF2-40B4-BE49-F238E27FC236}">
                <a16:creationId xmlns:a16="http://schemas.microsoft.com/office/drawing/2014/main" id="{3CBDC552-BDDE-58AF-026F-D2DF1DE5376B}"/>
              </a:ext>
            </a:extLst>
          </p:cNvPr>
          <p:cNvSpPr>
            <a:spLocks noGrp="1"/>
          </p:cNvSpPr>
          <p:nvPr>
            <p:ph type="subTitle" idx="1"/>
          </p:nvPr>
        </p:nvSpPr>
        <p:spPr>
          <a:xfrm>
            <a:off x="1524000" y="5802313"/>
            <a:ext cx="9144000" cy="1655762"/>
          </a:xfrm>
        </p:spPr>
        <p:txBody>
          <a:bodyPr/>
          <a:lstStyle/>
          <a:p>
            <a:r>
              <a:rPr lang="en-US" dirty="0">
                <a:solidFill>
                  <a:schemeClr val="bg2"/>
                </a:solidFill>
                <a:latin typeface="Times New Roman" panose="02020603050405020304" pitchFamily="18" charset="0"/>
                <a:cs typeface="Times New Roman" panose="02020603050405020304" pitchFamily="18" charset="0"/>
              </a:rPr>
              <a:t>Youssef El Gharably – Summer Hackman Research 2024</a:t>
            </a:r>
          </a:p>
          <a:p>
            <a:r>
              <a:rPr lang="en-US" dirty="0">
                <a:solidFill>
                  <a:schemeClr val="bg2"/>
                </a:solidFill>
                <a:latin typeface="Times New Roman" panose="02020603050405020304" pitchFamily="18" charset="0"/>
                <a:cs typeface="Times New Roman" panose="02020603050405020304" pitchFamily="18" charset="0"/>
              </a:rPr>
              <a:t>Professor Trainor</a:t>
            </a:r>
          </a:p>
        </p:txBody>
      </p:sp>
      <p:sp>
        <p:nvSpPr>
          <p:cNvPr id="8" name="TextBox 7">
            <a:extLst>
              <a:ext uri="{FF2B5EF4-FFF2-40B4-BE49-F238E27FC236}">
                <a16:creationId xmlns:a16="http://schemas.microsoft.com/office/drawing/2014/main" id="{D74F2408-356E-6D2B-3C07-D79E934602C2}"/>
              </a:ext>
            </a:extLst>
          </p:cNvPr>
          <p:cNvSpPr txBox="1"/>
          <p:nvPr/>
        </p:nvSpPr>
        <p:spPr>
          <a:xfrm>
            <a:off x="10306050" y="6541700"/>
            <a:ext cx="1885950" cy="276999"/>
          </a:xfrm>
          <a:prstGeom prst="rect">
            <a:avLst/>
          </a:prstGeom>
          <a:noFill/>
        </p:spPr>
        <p:txBody>
          <a:bodyPr wrap="square" rtlCol="0">
            <a:spAutoFit/>
          </a:bodyPr>
          <a:lstStyle/>
          <a:p>
            <a:pPr algn="ctr"/>
            <a:r>
              <a:rPr lang="en-US" sz="1200" dirty="0">
                <a:solidFill>
                  <a:schemeClr val="bg2"/>
                </a:solidFill>
                <a:latin typeface="Times New Roman" panose="02020603050405020304" pitchFamily="18" charset="0"/>
                <a:cs typeface="Times New Roman" panose="02020603050405020304" pitchFamily="18" charset="0"/>
              </a:rPr>
              <a:t>NGC1672 – JWST/Hubble</a:t>
            </a:r>
          </a:p>
        </p:txBody>
      </p:sp>
    </p:spTree>
    <p:extLst>
      <p:ext uri="{BB962C8B-B14F-4D97-AF65-F5344CB8AC3E}">
        <p14:creationId xmlns:p14="http://schemas.microsoft.com/office/powerpoint/2010/main" val="20423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dotted line with white text&#10;&#10;Description automatically generated">
            <a:extLst>
              <a:ext uri="{FF2B5EF4-FFF2-40B4-BE49-F238E27FC236}">
                <a16:creationId xmlns:a16="http://schemas.microsoft.com/office/drawing/2014/main" id="{7728B48E-4199-486F-29A6-13A6FBF4E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358"/>
            <a:ext cx="12192000" cy="6325283"/>
          </a:xfrm>
          <a:prstGeom prst="rect">
            <a:avLst/>
          </a:prstGeom>
        </p:spPr>
      </p:pic>
      <p:cxnSp>
        <p:nvCxnSpPr>
          <p:cNvPr id="3" name="Straight Connector 2">
            <a:extLst>
              <a:ext uri="{FF2B5EF4-FFF2-40B4-BE49-F238E27FC236}">
                <a16:creationId xmlns:a16="http://schemas.microsoft.com/office/drawing/2014/main" id="{665034BB-91EF-B382-AD14-A384E9CF4AD6}"/>
              </a:ext>
            </a:extLst>
          </p:cNvPr>
          <p:cNvCxnSpPr/>
          <p:nvPr/>
        </p:nvCxnSpPr>
        <p:spPr>
          <a:xfrm flipV="1">
            <a:off x="8934450" y="393700"/>
            <a:ext cx="0" cy="559435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D92A2BA-8433-E7B6-2575-43FD56BAF32F}"/>
              </a:ext>
            </a:extLst>
          </p:cNvPr>
          <p:cNvSpPr txBox="1"/>
          <p:nvPr/>
        </p:nvSpPr>
        <p:spPr>
          <a:xfrm>
            <a:off x="9096378" y="4064000"/>
            <a:ext cx="2933695"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What’s the luminosity at 10 solar masses? </a:t>
            </a:r>
          </a:p>
        </p:txBody>
      </p:sp>
      <p:sp>
        <p:nvSpPr>
          <p:cNvPr id="6" name="Slide Number Placeholder 5">
            <a:extLst>
              <a:ext uri="{FF2B5EF4-FFF2-40B4-BE49-F238E27FC236}">
                <a16:creationId xmlns:a16="http://schemas.microsoft.com/office/drawing/2014/main" id="{97C8CBB3-3BB9-3CC9-F624-A2A8301E4968}"/>
              </a:ext>
            </a:extLst>
          </p:cNvPr>
          <p:cNvSpPr>
            <a:spLocks noGrp="1"/>
          </p:cNvSpPr>
          <p:nvPr>
            <p:ph type="sldNum" sz="quarter" idx="12"/>
          </p:nvPr>
        </p:nvSpPr>
        <p:spPr/>
        <p:txBody>
          <a:bodyPr/>
          <a:lstStyle/>
          <a:p>
            <a:fld id="{26210AA6-B29A-404D-B781-26415B92B9CC}" type="slidenum">
              <a:rPr lang="en-US" smtClean="0"/>
              <a:t>10</a:t>
            </a:fld>
            <a:endParaRPr lang="en-US"/>
          </a:p>
        </p:txBody>
      </p:sp>
    </p:spTree>
    <p:extLst>
      <p:ext uri="{BB962C8B-B14F-4D97-AF65-F5344CB8AC3E}">
        <p14:creationId xmlns:p14="http://schemas.microsoft.com/office/powerpoint/2010/main" val="2234212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mass curve&#10;&#10;Description automatically generated with medium confidence">
            <a:extLst>
              <a:ext uri="{FF2B5EF4-FFF2-40B4-BE49-F238E27FC236}">
                <a16:creationId xmlns:a16="http://schemas.microsoft.com/office/drawing/2014/main" id="{8C3BE936-D14A-BAC6-FC4A-AF085DC73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195"/>
            <a:ext cx="12192000" cy="6281610"/>
          </a:xfrm>
          <a:prstGeom prst="rect">
            <a:avLst/>
          </a:prstGeom>
        </p:spPr>
      </p:pic>
      <p:cxnSp>
        <p:nvCxnSpPr>
          <p:cNvPr id="7" name="Straight Connector 6">
            <a:extLst>
              <a:ext uri="{FF2B5EF4-FFF2-40B4-BE49-F238E27FC236}">
                <a16:creationId xmlns:a16="http://schemas.microsoft.com/office/drawing/2014/main" id="{CA008F95-0DD4-9932-092F-869EB402F938}"/>
              </a:ext>
            </a:extLst>
          </p:cNvPr>
          <p:cNvCxnSpPr>
            <a:cxnSpLocks/>
          </p:cNvCxnSpPr>
          <p:nvPr/>
        </p:nvCxnSpPr>
        <p:spPr>
          <a:xfrm flipV="1">
            <a:off x="7804150" y="2501900"/>
            <a:ext cx="0" cy="3467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8F796D4-BAF4-C81B-7ED9-C0ED49320178}"/>
              </a:ext>
            </a:extLst>
          </p:cNvPr>
          <p:cNvCxnSpPr/>
          <p:nvPr/>
        </p:nvCxnSpPr>
        <p:spPr>
          <a:xfrm flipH="1">
            <a:off x="825500" y="2501900"/>
            <a:ext cx="697865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742CCE2B-BB2F-6ADA-E8D4-7C2FD7C465FF}"/>
              </a:ext>
            </a:extLst>
          </p:cNvPr>
          <p:cNvSpPr/>
          <p:nvPr/>
        </p:nvSpPr>
        <p:spPr>
          <a:xfrm>
            <a:off x="7727950" y="2444750"/>
            <a:ext cx="165100" cy="14604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9DE5AC-F0E3-C1B8-6A38-C65F0BFAAED4}"/>
              </a:ext>
            </a:extLst>
          </p:cNvPr>
          <p:cNvSpPr txBox="1"/>
          <p:nvPr/>
        </p:nvSpPr>
        <p:spPr>
          <a:xfrm>
            <a:off x="8439150" y="3556000"/>
            <a:ext cx="314960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By making a statistical model based on the data we can determine accurate and precise estimates of luminosities!</a:t>
            </a:r>
          </a:p>
        </p:txBody>
      </p:sp>
      <p:sp>
        <p:nvSpPr>
          <p:cNvPr id="3" name="Slide Number Placeholder 2">
            <a:extLst>
              <a:ext uri="{FF2B5EF4-FFF2-40B4-BE49-F238E27FC236}">
                <a16:creationId xmlns:a16="http://schemas.microsoft.com/office/drawing/2014/main" id="{80192AC5-677C-E74A-BD5F-99EAB84EFF72}"/>
              </a:ext>
            </a:extLst>
          </p:cNvPr>
          <p:cNvSpPr>
            <a:spLocks noGrp="1"/>
          </p:cNvSpPr>
          <p:nvPr>
            <p:ph type="sldNum" sz="quarter" idx="12"/>
          </p:nvPr>
        </p:nvSpPr>
        <p:spPr/>
        <p:txBody>
          <a:bodyPr/>
          <a:lstStyle/>
          <a:p>
            <a:fld id="{26210AA6-B29A-404D-B781-26415B92B9CC}" type="slidenum">
              <a:rPr lang="en-US" smtClean="0"/>
              <a:t>11</a:t>
            </a:fld>
            <a:endParaRPr lang="en-US"/>
          </a:p>
        </p:txBody>
      </p:sp>
    </p:spTree>
    <p:extLst>
      <p:ext uri="{BB962C8B-B14F-4D97-AF65-F5344CB8AC3E}">
        <p14:creationId xmlns:p14="http://schemas.microsoft.com/office/powerpoint/2010/main" val="269742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803-6B2F-711A-3F3B-173B31124A74}"/>
              </a:ext>
            </a:extLst>
          </p:cNvPr>
          <p:cNvSpPr>
            <a:spLocks noGrp="1"/>
          </p:cNvSpPr>
          <p:nvPr>
            <p:ph type="title"/>
          </p:nvPr>
        </p:nvSpPr>
        <p:spPr>
          <a:xfrm>
            <a:off x="838199" y="155575"/>
            <a:ext cx="10515600" cy="1325563"/>
          </a:xfrm>
        </p:spPr>
        <p:txBody>
          <a:bodyPr>
            <a:noAutofit/>
          </a:bodyPr>
          <a:lstStyle/>
          <a:p>
            <a:r>
              <a:rPr lang="en-US" sz="3200" dirty="0">
                <a:latin typeface="Times New Roman" panose="02020603050405020304" pitchFamily="18" charset="0"/>
                <a:cs typeface="Times New Roman" panose="02020603050405020304" pitchFamily="18" charset="0"/>
              </a:rPr>
              <a:t>By incorporating statistical modeling and interpolation to data sets from CECILIA, we can get some cool plots like this:</a:t>
            </a:r>
          </a:p>
        </p:txBody>
      </p:sp>
      <p:pic>
        <p:nvPicPr>
          <p:cNvPr id="5" name="Picture 4">
            <a:extLst>
              <a:ext uri="{FF2B5EF4-FFF2-40B4-BE49-F238E27FC236}">
                <a16:creationId xmlns:a16="http://schemas.microsoft.com/office/drawing/2014/main" id="{2F2AFA0E-98C6-6A10-E046-E9DCB0FDF496}"/>
              </a:ext>
            </a:extLst>
          </p:cNvPr>
          <p:cNvPicPr>
            <a:picLocks noChangeAspect="1"/>
          </p:cNvPicPr>
          <p:nvPr/>
        </p:nvPicPr>
        <p:blipFill>
          <a:blip r:embed="rId2"/>
          <a:stretch>
            <a:fillRect/>
          </a:stretch>
        </p:blipFill>
        <p:spPr>
          <a:xfrm>
            <a:off x="1051004" y="1299991"/>
            <a:ext cx="8083391" cy="5402434"/>
          </a:xfrm>
          <a:prstGeom prst="rect">
            <a:avLst/>
          </a:prstGeom>
        </p:spPr>
      </p:pic>
      <p:sp>
        <p:nvSpPr>
          <p:cNvPr id="7" name="TextBox 6">
            <a:extLst>
              <a:ext uri="{FF2B5EF4-FFF2-40B4-BE49-F238E27FC236}">
                <a16:creationId xmlns:a16="http://schemas.microsoft.com/office/drawing/2014/main" id="{0FF36C30-A03C-3B09-19F0-3F9D4EBA9C44}"/>
              </a:ext>
            </a:extLst>
          </p:cNvPr>
          <p:cNvSpPr txBox="1"/>
          <p:nvPr/>
        </p:nvSpPr>
        <p:spPr>
          <a:xfrm>
            <a:off x="9134395" y="6051550"/>
            <a:ext cx="23718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Reisner Thesis 2024</a:t>
            </a:r>
          </a:p>
        </p:txBody>
      </p:sp>
      <p:sp>
        <p:nvSpPr>
          <p:cNvPr id="8" name="TextBox 7">
            <a:extLst>
              <a:ext uri="{FF2B5EF4-FFF2-40B4-BE49-F238E27FC236}">
                <a16:creationId xmlns:a16="http://schemas.microsoft.com/office/drawing/2014/main" id="{255D4393-F996-FB28-344F-FA7488F0D78C}"/>
              </a:ext>
            </a:extLst>
          </p:cNvPr>
          <p:cNvSpPr txBox="1"/>
          <p:nvPr/>
        </p:nvSpPr>
        <p:spPr>
          <a:xfrm>
            <a:off x="7105650" y="3816542"/>
            <a:ext cx="33718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So, what’s going on here?</a:t>
            </a:r>
          </a:p>
        </p:txBody>
      </p:sp>
      <p:sp>
        <p:nvSpPr>
          <p:cNvPr id="4" name="Slide Number Placeholder 3">
            <a:extLst>
              <a:ext uri="{FF2B5EF4-FFF2-40B4-BE49-F238E27FC236}">
                <a16:creationId xmlns:a16="http://schemas.microsoft.com/office/drawing/2014/main" id="{7C0A164E-A6B8-D093-34E1-E353DE2AE5A5}"/>
              </a:ext>
            </a:extLst>
          </p:cNvPr>
          <p:cNvSpPr>
            <a:spLocks noGrp="1"/>
          </p:cNvSpPr>
          <p:nvPr>
            <p:ph type="sldNum" sz="quarter" idx="12"/>
          </p:nvPr>
        </p:nvSpPr>
        <p:spPr/>
        <p:txBody>
          <a:bodyPr/>
          <a:lstStyle/>
          <a:p>
            <a:fld id="{26210AA6-B29A-404D-B781-26415B92B9CC}" type="slidenum">
              <a:rPr lang="en-US" smtClean="0"/>
              <a:t>12</a:t>
            </a:fld>
            <a:endParaRPr lang="en-US"/>
          </a:p>
        </p:txBody>
      </p:sp>
    </p:spTree>
    <p:extLst>
      <p:ext uri="{BB962C8B-B14F-4D97-AF65-F5344CB8AC3E}">
        <p14:creationId xmlns:p14="http://schemas.microsoft.com/office/powerpoint/2010/main" val="175003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9E9B-C813-2835-1299-A213F62D9A3D}"/>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By the aid of a spectral synthesis software designed to model a wide range of interstellar clouds called “cloudy,”</a:t>
            </a:r>
          </a:p>
        </p:txBody>
      </p:sp>
      <p:sp>
        <p:nvSpPr>
          <p:cNvPr id="3" name="Content Placeholder 2">
            <a:extLst>
              <a:ext uri="{FF2B5EF4-FFF2-40B4-BE49-F238E27FC236}">
                <a16:creationId xmlns:a16="http://schemas.microsoft.com/office/drawing/2014/main" id="{710D6213-0220-DEE7-2758-E995EA0802DE}"/>
              </a:ext>
            </a:extLst>
          </p:cNvPr>
          <p:cNvSpPr>
            <a:spLocks noGrp="1"/>
          </p:cNvSpPr>
          <p:nvPr>
            <p:ph idx="1"/>
          </p:nvPr>
        </p:nvSpPr>
        <p:spPr>
          <a:xfrm>
            <a:off x="838200" y="1825625"/>
            <a:ext cx="10515600" cy="1006475"/>
          </a:xfrm>
        </p:spPr>
        <p:txBody>
          <a:bodyPr/>
          <a:lstStyle/>
          <a:p>
            <a:r>
              <a:rPr lang="en-US" dirty="0">
                <a:latin typeface="Times New Roman" panose="02020603050405020304" pitchFamily="18" charset="0"/>
                <a:cs typeface="Times New Roman" panose="02020603050405020304" pitchFamily="18" charset="0"/>
              </a:rPr>
              <a:t>My colleagues were able to acquire massive data sets modeling interstellar nebulae (specifically Mariposa)</a:t>
            </a:r>
          </a:p>
        </p:txBody>
      </p:sp>
      <p:pic>
        <p:nvPicPr>
          <p:cNvPr id="5" name="Picture 4">
            <a:extLst>
              <a:ext uri="{FF2B5EF4-FFF2-40B4-BE49-F238E27FC236}">
                <a16:creationId xmlns:a16="http://schemas.microsoft.com/office/drawing/2014/main" id="{F7ABF5F1-F762-3A93-1262-D8EBEB08E408}"/>
              </a:ext>
            </a:extLst>
          </p:cNvPr>
          <p:cNvPicPr>
            <a:picLocks noChangeAspect="1"/>
          </p:cNvPicPr>
          <p:nvPr/>
        </p:nvPicPr>
        <p:blipFill>
          <a:blip r:embed="rId2"/>
          <a:stretch>
            <a:fillRect/>
          </a:stretch>
        </p:blipFill>
        <p:spPr>
          <a:xfrm>
            <a:off x="838200" y="2725526"/>
            <a:ext cx="5492750" cy="3767349"/>
          </a:xfrm>
          <a:prstGeom prst="rect">
            <a:avLst/>
          </a:prstGeom>
        </p:spPr>
      </p:pic>
      <p:pic>
        <p:nvPicPr>
          <p:cNvPr id="7" name="Picture 6">
            <a:extLst>
              <a:ext uri="{FF2B5EF4-FFF2-40B4-BE49-F238E27FC236}">
                <a16:creationId xmlns:a16="http://schemas.microsoft.com/office/drawing/2014/main" id="{EB8C7A79-4461-F2A9-3FD1-6C347F923D82}"/>
              </a:ext>
            </a:extLst>
          </p:cNvPr>
          <p:cNvPicPr>
            <a:picLocks noChangeAspect="1"/>
          </p:cNvPicPr>
          <p:nvPr/>
        </p:nvPicPr>
        <p:blipFill rotWithShape="1">
          <a:blip r:embed="rId3"/>
          <a:srcRect r="26606"/>
          <a:stretch/>
        </p:blipFill>
        <p:spPr>
          <a:xfrm>
            <a:off x="6419850" y="2725525"/>
            <a:ext cx="5626100" cy="3767349"/>
          </a:xfrm>
          <a:prstGeom prst="rect">
            <a:avLst/>
          </a:prstGeom>
        </p:spPr>
      </p:pic>
      <p:sp>
        <p:nvSpPr>
          <p:cNvPr id="6" name="Slide Number Placeholder 5">
            <a:extLst>
              <a:ext uri="{FF2B5EF4-FFF2-40B4-BE49-F238E27FC236}">
                <a16:creationId xmlns:a16="http://schemas.microsoft.com/office/drawing/2014/main" id="{EFFB4025-BC04-BA38-D3CC-5DDB6E159889}"/>
              </a:ext>
            </a:extLst>
          </p:cNvPr>
          <p:cNvSpPr>
            <a:spLocks noGrp="1"/>
          </p:cNvSpPr>
          <p:nvPr>
            <p:ph type="sldNum" sz="quarter" idx="12"/>
          </p:nvPr>
        </p:nvSpPr>
        <p:spPr/>
        <p:txBody>
          <a:bodyPr/>
          <a:lstStyle/>
          <a:p>
            <a:fld id="{26210AA6-B29A-404D-B781-26415B92B9CC}" type="slidenum">
              <a:rPr lang="en-US" smtClean="0"/>
              <a:t>13</a:t>
            </a:fld>
            <a:endParaRPr lang="en-US"/>
          </a:p>
        </p:txBody>
      </p:sp>
    </p:spTree>
    <p:extLst>
      <p:ext uri="{BB962C8B-B14F-4D97-AF65-F5344CB8AC3E}">
        <p14:creationId xmlns:p14="http://schemas.microsoft.com/office/powerpoint/2010/main" val="422533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55C7-54E2-E82A-6462-EA3F8A9000BC}"/>
              </a:ext>
            </a:extLst>
          </p:cNvPr>
          <p:cNvSpPr>
            <a:spLocks noGrp="1"/>
          </p:cNvSpPr>
          <p:nvPr>
            <p:ph type="title"/>
          </p:nvPr>
        </p:nvSpPr>
        <p:spPr>
          <a:xfrm>
            <a:off x="838200" y="121363"/>
            <a:ext cx="10515600" cy="1325563"/>
          </a:xfrm>
        </p:spPr>
        <p:txBody>
          <a:bodyPr/>
          <a:lstStyle/>
          <a:p>
            <a:r>
              <a:rPr lang="en-US" dirty="0">
                <a:latin typeface="Times New Roman" panose="02020603050405020304" pitchFamily="18" charset="0"/>
                <a:cs typeface="Times New Roman" panose="02020603050405020304" pitchFamily="18" charset="0"/>
              </a:rPr>
              <a:t>How cloudy works:</a:t>
            </a:r>
          </a:p>
        </p:txBody>
      </p:sp>
      <p:sp>
        <p:nvSpPr>
          <p:cNvPr id="3" name="Content Placeholder 2">
            <a:extLst>
              <a:ext uri="{FF2B5EF4-FFF2-40B4-BE49-F238E27FC236}">
                <a16:creationId xmlns:a16="http://schemas.microsoft.com/office/drawing/2014/main" id="{04125217-4AB7-4A0D-A9FE-CD3DF532C5C6}"/>
              </a:ext>
            </a:extLst>
          </p:cNvPr>
          <p:cNvSpPr>
            <a:spLocks noGrp="1"/>
          </p:cNvSpPr>
          <p:nvPr>
            <p:ph idx="1"/>
          </p:nvPr>
        </p:nvSpPr>
        <p:spPr>
          <a:xfrm>
            <a:off x="838200" y="1137363"/>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In a statistical model, we vary multiple parameters and get response variables back from it so we could study how each parameter changed the response variable</a:t>
            </a:r>
          </a:p>
          <a:p>
            <a:r>
              <a:rPr lang="en-US" sz="2400" dirty="0">
                <a:latin typeface="Times New Roman" panose="02020603050405020304" pitchFamily="18" charset="0"/>
                <a:cs typeface="Times New Roman" panose="02020603050405020304" pitchFamily="18" charset="0"/>
              </a:rPr>
              <a:t>As indicated by the previous slide, cloudy probably did at least 10,000 different variations for the model so we could get an accurate model. </a:t>
            </a:r>
          </a:p>
        </p:txBody>
      </p:sp>
      <p:sp>
        <p:nvSpPr>
          <p:cNvPr id="6" name="TextBox 5">
            <a:extLst>
              <a:ext uri="{FF2B5EF4-FFF2-40B4-BE49-F238E27FC236}">
                <a16:creationId xmlns:a16="http://schemas.microsoft.com/office/drawing/2014/main" id="{C72A2C37-BD76-D255-E06A-9B56377B1282}"/>
              </a:ext>
            </a:extLst>
          </p:cNvPr>
          <p:cNvSpPr txBox="1"/>
          <p:nvPr/>
        </p:nvSpPr>
        <p:spPr>
          <a:xfrm>
            <a:off x="1403350" y="2849085"/>
            <a:ext cx="3860800"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Charles Reisner worked on varying stellar metallicities, the percentage of metals in stars of the cloud.</a:t>
            </a:r>
          </a:p>
        </p:txBody>
      </p:sp>
      <p:sp>
        <p:nvSpPr>
          <p:cNvPr id="7" name="TextBox 6">
            <a:extLst>
              <a:ext uri="{FF2B5EF4-FFF2-40B4-BE49-F238E27FC236}">
                <a16:creationId xmlns:a16="http://schemas.microsoft.com/office/drawing/2014/main" id="{3166212B-9A31-262A-A2CD-69FDE3D0934E}"/>
              </a:ext>
            </a:extLst>
          </p:cNvPr>
          <p:cNvSpPr txBox="1"/>
          <p:nvPr/>
        </p:nvSpPr>
        <p:spPr>
          <a:xfrm>
            <a:off x="7175500" y="2812156"/>
            <a:ext cx="376555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Ben worked on varying SED (Spectral Energy Distribution), and hydrogen densities.</a:t>
            </a:r>
          </a:p>
        </p:txBody>
      </p:sp>
      <p:pic>
        <p:nvPicPr>
          <p:cNvPr id="8" name="Picture 7" descr="A galaxy with many stars&#10;&#10;Description automatically generated">
            <a:extLst>
              <a:ext uri="{FF2B5EF4-FFF2-40B4-BE49-F238E27FC236}">
                <a16:creationId xmlns:a16="http://schemas.microsoft.com/office/drawing/2014/main" id="{868E9F7A-21AC-8554-1B00-F92F4E4AD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90665"/>
            <a:ext cx="4692650" cy="2639616"/>
          </a:xfrm>
          <a:prstGeom prst="rect">
            <a:avLst/>
          </a:prstGeom>
        </p:spPr>
      </p:pic>
      <p:pic>
        <p:nvPicPr>
          <p:cNvPr id="10" name="Picture 9">
            <a:extLst>
              <a:ext uri="{FF2B5EF4-FFF2-40B4-BE49-F238E27FC236}">
                <a16:creationId xmlns:a16="http://schemas.microsoft.com/office/drawing/2014/main" id="{1B55A0CC-F027-41E4-8691-775C4044AA6E}"/>
              </a:ext>
            </a:extLst>
          </p:cNvPr>
          <p:cNvPicPr>
            <a:picLocks noChangeAspect="1"/>
          </p:cNvPicPr>
          <p:nvPr/>
        </p:nvPicPr>
        <p:blipFill>
          <a:blip r:embed="rId3"/>
          <a:stretch>
            <a:fillRect/>
          </a:stretch>
        </p:blipFill>
        <p:spPr>
          <a:xfrm>
            <a:off x="7509903" y="3801212"/>
            <a:ext cx="3096744" cy="2935425"/>
          </a:xfrm>
          <a:prstGeom prst="rect">
            <a:avLst/>
          </a:prstGeom>
        </p:spPr>
      </p:pic>
      <p:sp>
        <p:nvSpPr>
          <p:cNvPr id="5" name="Slide Number Placeholder 4">
            <a:extLst>
              <a:ext uri="{FF2B5EF4-FFF2-40B4-BE49-F238E27FC236}">
                <a16:creationId xmlns:a16="http://schemas.microsoft.com/office/drawing/2014/main" id="{521BAEA3-BD52-121E-435C-3555F33819B8}"/>
              </a:ext>
            </a:extLst>
          </p:cNvPr>
          <p:cNvSpPr>
            <a:spLocks noGrp="1"/>
          </p:cNvSpPr>
          <p:nvPr>
            <p:ph type="sldNum" sz="quarter" idx="12"/>
          </p:nvPr>
        </p:nvSpPr>
        <p:spPr/>
        <p:txBody>
          <a:bodyPr/>
          <a:lstStyle/>
          <a:p>
            <a:fld id="{26210AA6-B29A-404D-B781-26415B92B9CC}" type="slidenum">
              <a:rPr lang="en-US" smtClean="0"/>
              <a:t>14</a:t>
            </a:fld>
            <a:endParaRPr lang="en-US"/>
          </a:p>
        </p:txBody>
      </p:sp>
    </p:spTree>
    <p:extLst>
      <p:ext uri="{BB962C8B-B14F-4D97-AF65-F5344CB8AC3E}">
        <p14:creationId xmlns:p14="http://schemas.microsoft.com/office/powerpoint/2010/main" val="259837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BD52-6C26-AD3A-F0EA-FBCD9CFAB657}"/>
              </a:ext>
            </a:extLst>
          </p:cNvPr>
          <p:cNvSpPr>
            <a:spLocks noGrp="1"/>
          </p:cNvSpPr>
          <p:nvPr>
            <p:ph type="title"/>
          </p:nvPr>
        </p:nvSpPr>
        <p:spPr>
          <a:xfrm>
            <a:off x="514350" y="2766218"/>
            <a:ext cx="10515600" cy="1325563"/>
          </a:xfrm>
        </p:spPr>
        <p:txBody>
          <a:bodyPr/>
          <a:lstStyle/>
          <a:p>
            <a:r>
              <a:rPr lang="en-US" dirty="0">
                <a:latin typeface="Times New Roman" panose="02020603050405020304" pitchFamily="18" charset="0"/>
                <a:cs typeface="Times New Roman" panose="02020603050405020304" pitchFamily="18" charset="0"/>
              </a:rPr>
              <a:t>Why vary SED?</a:t>
            </a:r>
          </a:p>
        </p:txBody>
      </p:sp>
      <p:pic>
        <p:nvPicPr>
          <p:cNvPr id="4" name="Picture 3">
            <a:extLst>
              <a:ext uri="{FF2B5EF4-FFF2-40B4-BE49-F238E27FC236}">
                <a16:creationId xmlns:a16="http://schemas.microsoft.com/office/drawing/2014/main" id="{B4F9BDF7-D9E0-7BE0-AF03-27F3BCBA0FC8}"/>
              </a:ext>
            </a:extLst>
          </p:cNvPr>
          <p:cNvPicPr>
            <a:picLocks noChangeAspect="1"/>
          </p:cNvPicPr>
          <p:nvPr/>
        </p:nvPicPr>
        <p:blipFill>
          <a:blip r:embed="rId2"/>
          <a:stretch>
            <a:fillRect/>
          </a:stretch>
        </p:blipFill>
        <p:spPr>
          <a:xfrm>
            <a:off x="5010150" y="423477"/>
            <a:ext cx="6402947" cy="6069398"/>
          </a:xfrm>
          <a:prstGeom prst="rect">
            <a:avLst/>
          </a:prstGeom>
        </p:spPr>
      </p:pic>
      <p:sp>
        <p:nvSpPr>
          <p:cNvPr id="5" name="Slide Number Placeholder 4">
            <a:extLst>
              <a:ext uri="{FF2B5EF4-FFF2-40B4-BE49-F238E27FC236}">
                <a16:creationId xmlns:a16="http://schemas.microsoft.com/office/drawing/2014/main" id="{5DCA2C76-2D0F-D5E7-6D05-269194A9356A}"/>
              </a:ext>
            </a:extLst>
          </p:cNvPr>
          <p:cNvSpPr>
            <a:spLocks noGrp="1"/>
          </p:cNvSpPr>
          <p:nvPr>
            <p:ph type="sldNum" sz="quarter" idx="12"/>
          </p:nvPr>
        </p:nvSpPr>
        <p:spPr/>
        <p:txBody>
          <a:bodyPr/>
          <a:lstStyle/>
          <a:p>
            <a:fld id="{26210AA6-B29A-404D-B781-26415B92B9CC}" type="slidenum">
              <a:rPr lang="en-US" smtClean="0"/>
              <a:t>15</a:t>
            </a:fld>
            <a:endParaRPr lang="en-US"/>
          </a:p>
        </p:txBody>
      </p:sp>
    </p:spTree>
    <p:extLst>
      <p:ext uri="{BB962C8B-B14F-4D97-AF65-F5344CB8AC3E}">
        <p14:creationId xmlns:p14="http://schemas.microsoft.com/office/powerpoint/2010/main" val="299510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13D7-1297-F609-FAAF-E9311005A86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More of Charles’ work, which I continued.</a:t>
            </a:r>
          </a:p>
        </p:txBody>
      </p:sp>
      <p:sp>
        <p:nvSpPr>
          <p:cNvPr id="3" name="Content Placeholder 2">
            <a:extLst>
              <a:ext uri="{FF2B5EF4-FFF2-40B4-BE49-F238E27FC236}">
                <a16:creationId xmlns:a16="http://schemas.microsoft.com/office/drawing/2014/main" id="{4534178F-7768-B266-62D7-4ACAB3DF0CFD}"/>
              </a:ext>
            </a:extLst>
          </p:cNvPr>
          <p:cNvSpPr>
            <a:spLocks noGrp="1"/>
          </p:cNvSpPr>
          <p:nvPr>
            <p:ph idx="1"/>
          </p:nvPr>
        </p:nvSpPr>
        <p:spPr>
          <a:xfrm>
            <a:off x="838200" y="1368425"/>
            <a:ext cx="10515600" cy="4351338"/>
          </a:xfrm>
        </p:spPr>
        <p:txBody>
          <a:bodyPr/>
          <a:lstStyle/>
          <a:p>
            <a:r>
              <a:rPr lang="en-US" dirty="0">
                <a:latin typeface="Times New Roman" panose="02020603050405020304" pitchFamily="18" charset="0"/>
                <a:cs typeface="Times New Roman" panose="02020603050405020304" pitchFamily="18" charset="0"/>
              </a:rPr>
              <a:t>After making the models, we must find some sort of way to test how accurate this model is compared to real data, then either accept or reject the model. This is where CECILIA data play a great role. </a:t>
            </a:r>
          </a:p>
          <a:p>
            <a:r>
              <a:rPr lang="en-US" dirty="0">
                <a:latin typeface="Times New Roman" panose="02020603050405020304" pitchFamily="18" charset="0"/>
                <a:cs typeface="Times New Roman" panose="02020603050405020304" pitchFamily="18" charset="0"/>
              </a:rPr>
              <a:t>By using a Monte Carlo/Markov Chain algorithm, we can determine the validity of such models, which would bring us back to this:</a:t>
            </a:r>
          </a:p>
        </p:txBody>
      </p:sp>
      <p:pic>
        <p:nvPicPr>
          <p:cNvPr id="4" name="Picture 3">
            <a:extLst>
              <a:ext uri="{FF2B5EF4-FFF2-40B4-BE49-F238E27FC236}">
                <a16:creationId xmlns:a16="http://schemas.microsoft.com/office/drawing/2014/main" id="{0B4ADDDC-ECC6-BCC6-F290-CE73E989C100}"/>
              </a:ext>
            </a:extLst>
          </p:cNvPr>
          <p:cNvPicPr>
            <a:picLocks noChangeAspect="1"/>
          </p:cNvPicPr>
          <p:nvPr/>
        </p:nvPicPr>
        <p:blipFill>
          <a:blip r:embed="rId2"/>
          <a:stretch>
            <a:fillRect/>
          </a:stretch>
        </p:blipFill>
        <p:spPr>
          <a:xfrm>
            <a:off x="1051005" y="3508909"/>
            <a:ext cx="4778296" cy="319351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9E745A41-2193-1695-944C-2FE0BE9EB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00" y="3488272"/>
            <a:ext cx="3784599" cy="3308350"/>
          </a:xfrm>
          <a:prstGeom prst="rect">
            <a:avLst/>
          </a:prstGeom>
        </p:spPr>
      </p:pic>
      <p:sp>
        <p:nvSpPr>
          <p:cNvPr id="7" name="Slide Number Placeholder 6">
            <a:extLst>
              <a:ext uri="{FF2B5EF4-FFF2-40B4-BE49-F238E27FC236}">
                <a16:creationId xmlns:a16="http://schemas.microsoft.com/office/drawing/2014/main" id="{3AC065F0-E081-9241-81F5-A07524CA2CAD}"/>
              </a:ext>
            </a:extLst>
          </p:cNvPr>
          <p:cNvSpPr>
            <a:spLocks noGrp="1"/>
          </p:cNvSpPr>
          <p:nvPr>
            <p:ph type="sldNum" sz="quarter" idx="12"/>
          </p:nvPr>
        </p:nvSpPr>
        <p:spPr/>
        <p:txBody>
          <a:bodyPr/>
          <a:lstStyle/>
          <a:p>
            <a:fld id="{26210AA6-B29A-404D-B781-26415B92B9CC}" type="slidenum">
              <a:rPr lang="en-US" smtClean="0"/>
              <a:t>16</a:t>
            </a:fld>
            <a:endParaRPr lang="en-US"/>
          </a:p>
        </p:txBody>
      </p:sp>
    </p:spTree>
    <p:extLst>
      <p:ext uri="{BB962C8B-B14F-4D97-AF65-F5344CB8AC3E}">
        <p14:creationId xmlns:p14="http://schemas.microsoft.com/office/powerpoint/2010/main" val="107499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89D1-0D6C-1ACB-E7FC-A9AB085B90A8}"/>
              </a:ext>
            </a:extLst>
          </p:cNvPr>
          <p:cNvSpPr>
            <a:spLocks noGrp="1"/>
          </p:cNvSpPr>
          <p:nvPr>
            <p:ph type="title"/>
          </p:nvPr>
        </p:nvSpPr>
        <p:spPr>
          <a:xfrm>
            <a:off x="838200" y="91677"/>
            <a:ext cx="10515600" cy="1325563"/>
          </a:xfrm>
        </p:spPr>
        <p:txBody>
          <a:bodyPr/>
          <a:lstStyle/>
          <a:p>
            <a:r>
              <a:rPr lang="en-US" dirty="0">
                <a:latin typeface="Times New Roman" panose="02020603050405020304" pitchFamily="18" charset="0"/>
                <a:ea typeface="Meiryo" panose="020B0400000000000000" pitchFamily="34" charset="-128"/>
                <a:cs typeface="Times New Roman" panose="02020603050405020304" pitchFamily="18" charset="0"/>
              </a:rPr>
              <a:t>Monte Carlo:</a:t>
            </a:r>
          </a:p>
        </p:txBody>
      </p:sp>
      <p:sp>
        <p:nvSpPr>
          <p:cNvPr id="3" name="Content Placeholder 2">
            <a:extLst>
              <a:ext uri="{FF2B5EF4-FFF2-40B4-BE49-F238E27FC236}">
                <a16:creationId xmlns:a16="http://schemas.microsoft.com/office/drawing/2014/main" id="{29484C12-4BCC-1764-CDB7-5597AA3E0728}"/>
              </a:ext>
            </a:extLst>
          </p:cNvPr>
          <p:cNvSpPr>
            <a:spLocks noGrp="1"/>
          </p:cNvSpPr>
          <p:nvPr>
            <p:ph idx="1"/>
          </p:nvPr>
        </p:nvSpPr>
        <p:spPr>
          <a:xfrm>
            <a:off x="838200" y="1082675"/>
            <a:ext cx="10414000" cy="4351338"/>
          </a:xfrm>
        </p:spPr>
        <p:txBody>
          <a:bodyPr>
            <a:normAutofit/>
          </a:bodyPr>
          <a:lstStyle/>
          <a:p>
            <a:r>
              <a:rPr lang="en-US" sz="2400" dirty="0">
                <a:latin typeface="Times New Roman" panose="02020603050405020304" pitchFamily="18" charset="0"/>
                <a:cs typeface="Times New Roman" panose="02020603050405020304" pitchFamily="18" charset="0"/>
              </a:rPr>
              <a:t>Fun fact: if you throw ten thousand darts on a dart board randomly, count how many you missed and how many you didn’t miss, you can estimate </a:t>
            </a:r>
            <a:r>
              <a:rPr lang="el-GR" sz="2400" dirty="0">
                <a:latin typeface="Times New Roman" panose="02020603050405020304" pitchFamily="18" charset="0"/>
                <a:cs typeface="Times New Roman" panose="02020603050405020304" pitchFamily="18" charset="0"/>
              </a:rPr>
              <a:t>π</a:t>
            </a:r>
            <a:r>
              <a:rPr lang="en-US" sz="2400" dirty="0">
                <a:latin typeface="Times New Roman" panose="02020603050405020304" pitchFamily="18" charset="0"/>
                <a:cs typeface="Times New Roman" panose="02020603050405020304" pitchFamily="18" charset="0"/>
              </a:rPr>
              <a:t>!! (please don’t try this at home)</a:t>
            </a:r>
          </a:p>
        </p:txBody>
      </p:sp>
      <p:pic>
        <p:nvPicPr>
          <p:cNvPr id="5" name="Picture 4" descr="A circular object with dots&#10;&#10;Description automatically generated">
            <a:extLst>
              <a:ext uri="{FF2B5EF4-FFF2-40B4-BE49-F238E27FC236}">
                <a16:creationId xmlns:a16="http://schemas.microsoft.com/office/drawing/2014/main" id="{5AEC0B2C-FE59-08B3-C9BF-CC900EAFE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2188368"/>
            <a:ext cx="3852736" cy="3698081"/>
          </a:xfrm>
          <a:prstGeom prst="rect">
            <a:avLst/>
          </a:prstGeom>
        </p:spPr>
      </p:pic>
      <p:pic>
        <p:nvPicPr>
          <p:cNvPr id="7" name="Picture 6" descr="A blue circle with red dots&#10;&#10;Description automatically generated">
            <a:extLst>
              <a:ext uri="{FF2B5EF4-FFF2-40B4-BE49-F238E27FC236}">
                <a16:creationId xmlns:a16="http://schemas.microsoft.com/office/drawing/2014/main" id="{1E381EE0-BC95-5217-553A-694057568D61}"/>
              </a:ext>
            </a:extLst>
          </p:cNvPr>
          <p:cNvPicPr>
            <a:picLocks noChangeAspect="1"/>
          </p:cNvPicPr>
          <p:nvPr/>
        </p:nvPicPr>
        <p:blipFill rotWithShape="1">
          <a:blip r:embed="rId3">
            <a:extLst>
              <a:ext uri="{28A0092B-C50C-407E-A947-70E740481C1C}">
                <a14:useLocalDpi xmlns:a14="http://schemas.microsoft.com/office/drawing/2010/main" val="0"/>
              </a:ext>
            </a:extLst>
          </a:blip>
          <a:srcRect l="5493" t="10141" r="7236" b="6092"/>
          <a:stretch/>
        </p:blipFill>
        <p:spPr>
          <a:xfrm>
            <a:off x="6514840" y="2143729"/>
            <a:ext cx="3945746" cy="3787358"/>
          </a:xfrm>
          <a:prstGeom prst="rect">
            <a:avLst/>
          </a:prstGeom>
        </p:spPr>
      </p:pic>
      <p:pic>
        <p:nvPicPr>
          <p:cNvPr id="10" name="Picture 9">
            <a:extLst>
              <a:ext uri="{FF2B5EF4-FFF2-40B4-BE49-F238E27FC236}">
                <a16:creationId xmlns:a16="http://schemas.microsoft.com/office/drawing/2014/main" id="{7E0783D2-35F5-5D5F-3A86-38C411D8052D}"/>
              </a:ext>
            </a:extLst>
          </p:cNvPr>
          <p:cNvPicPr>
            <a:picLocks noChangeAspect="1"/>
          </p:cNvPicPr>
          <p:nvPr/>
        </p:nvPicPr>
        <p:blipFill>
          <a:blip r:embed="rId4"/>
          <a:stretch>
            <a:fillRect/>
          </a:stretch>
        </p:blipFill>
        <p:spPr>
          <a:xfrm>
            <a:off x="7137166" y="5857038"/>
            <a:ext cx="3049303" cy="606928"/>
          </a:xfrm>
          <a:prstGeom prst="rect">
            <a:avLst/>
          </a:prstGeom>
        </p:spPr>
      </p:pic>
      <p:pic>
        <p:nvPicPr>
          <p:cNvPr id="12" name="Picture 11">
            <a:extLst>
              <a:ext uri="{FF2B5EF4-FFF2-40B4-BE49-F238E27FC236}">
                <a16:creationId xmlns:a16="http://schemas.microsoft.com/office/drawing/2014/main" id="{BD0D0457-2683-2DF2-F34A-3F625A2AE4E6}"/>
              </a:ext>
            </a:extLst>
          </p:cNvPr>
          <p:cNvPicPr>
            <a:picLocks noChangeAspect="1"/>
          </p:cNvPicPr>
          <p:nvPr/>
        </p:nvPicPr>
        <p:blipFill>
          <a:blip r:embed="rId5"/>
          <a:stretch>
            <a:fillRect/>
          </a:stretch>
        </p:blipFill>
        <p:spPr>
          <a:xfrm>
            <a:off x="1501906" y="5886449"/>
            <a:ext cx="3007923" cy="490550"/>
          </a:xfrm>
          <a:prstGeom prst="rect">
            <a:avLst/>
          </a:prstGeom>
        </p:spPr>
      </p:pic>
      <p:sp>
        <p:nvSpPr>
          <p:cNvPr id="6" name="Slide Number Placeholder 5">
            <a:extLst>
              <a:ext uri="{FF2B5EF4-FFF2-40B4-BE49-F238E27FC236}">
                <a16:creationId xmlns:a16="http://schemas.microsoft.com/office/drawing/2014/main" id="{010DAABA-CF0C-438E-5FBD-27E1B515308E}"/>
              </a:ext>
            </a:extLst>
          </p:cNvPr>
          <p:cNvSpPr>
            <a:spLocks noGrp="1"/>
          </p:cNvSpPr>
          <p:nvPr>
            <p:ph type="sldNum" sz="quarter" idx="12"/>
          </p:nvPr>
        </p:nvSpPr>
        <p:spPr/>
        <p:txBody>
          <a:bodyPr/>
          <a:lstStyle/>
          <a:p>
            <a:fld id="{26210AA6-B29A-404D-B781-26415B92B9CC}" type="slidenum">
              <a:rPr lang="en-US" smtClean="0"/>
              <a:t>17</a:t>
            </a:fld>
            <a:endParaRPr lang="en-US"/>
          </a:p>
        </p:txBody>
      </p:sp>
    </p:spTree>
    <p:extLst>
      <p:ext uri="{BB962C8B-B14F-4D97-AF65-F5344CB8AC3E}">
        <p14:creationId xmlns:p14="http://schemas.microsoft.com/office/powerpoint/2010/main" val="91746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8A0C-A392-2623-9BF3-AD1E4CAEADF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Markov Chains</a:t>
            </a:r>
          </a:p>
        </p:txBody>
      </p:sp>
      <p:sp>
        <p:nvSpPr>
          <p:cNvPr id="3" name="Content Placeholder 2">
            <a:extLst>
              <a:ext uri="{FF2B5EF4-FFF2-40B4-BE49-F238E27FC236}">
                <a16:creationId xmlns:a16="http://schemas.microsoft.com/office/drawing/2014/main" id="{1AA6DBCB-5762-B8B0-0A50-19445BBBA618}"/>
              </a:ext>
            </a:extLst>
          </p:cNvPr>
          <p:cNvSpPr>
            <a:spLocks noGrp="1"/>
          </p:cNvSpPr>
          <p:nvPr>
            <p:ph idx="1"/>
          </p:nvPr>
        </p:nvSpPr>
        <p:spPr>
          <a:xfrm>
            <a:off x="838199" y="1412875"/>
            <a:ext cx="10515600" cy="4351338"/>
          </a:xfrm>
        </p:spPr>
        <p:txBody>
          <a:bodyPr/>
          <a:lstStyle/>
          <a:p>
            <a:pPr algn="just"/>
            <a:r>
              <a:rPr lang="en-US" dirty="0">
                <a:latin typeface="Times New Roman" panose="02020603050405020304" pitchFamily="18" charset="0"/>
                <a:cs typeface="Times New Roman" panose="02020603050405020304" pitchFamily="18" charset="0"/>
              </a:rPr>
              <a:t>A Markov chain or Markov process is a stochastic model describing a sequence of possible events in which the probability of each event depends only on the state attained in the previous event. </a:t>
            </a:r>
            <a:r>
              <a:rPr lang="en-US" dirty="0" err="1">
                <a:latin typeface="Times New Roman" panose="02020603050405020304" pitchFamily="18" charset="0"/>
                <a:cs typeface="Times New Roman" panose="02020603050405020304" pitchFamily="18" charset="0"/>
              </a:rPr>
              <a:t>Infoarmally</a:t>
            </a:r>
            <a:r>
              <a:rPr lang="en-US" dirty="0">
                <a:latin typeface="Times New Roman" panose="02020603050405020304" pitchFamily="18" charset="0"/>
                <a:cs typeface="Times New Roman" panose="02020603050405020304" pitchFamily="18" charset="0"/>
              </a:rPr>
              <a:t>, this may be thought of as, "What happens next depends only on the state of affairs now.“ ~ Wikipedia.</a:t>
            </a:r>
          </a:p>
        </p:txBody>
      </p:sp>
      <p:pic>
        <p:nvPicPr>
          <p:cNvPr id="7" name="Picture 6" descr="A diagram of a diagram&#10;&#10;Description automatically generated">
            <a:extLst>
              <a:ext uri="{FF2B5EF4-FFF2-40B4-BE49-F238E27FC236}">
                <a16:creationId xmlns:a16="http://schemas.microsoft.com/office/drawing/2014/main" id="{23EE1366-3F41-3B7C-D159-BC48392D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6" y="3502025"/>
            <a:ext cx="5876925" cy="2990850"/>
          </a:xfrm>
          <a:prstGeom prst="rect">
            <a:avLst/>
          </a:prstGeom>
        </p:spPr>
      </p:pic>
      <p:pic>
        <p:nvPicPr>
          <p:cNvPr id="9" name="Picture 8" descr="A diagram of a child behavior&#10;&#10;Description automatically generated">
            <a:extLst>
              <a:ext uri="{FF2B5EF4-FFF2-40B4-BE49-F238E27FC236}">
                <a16:creationId xmlns:a16="http://schemas.microsoft.com/office/drawing/2014/main" id="{F4F1C2F9-258D-B6AA-BE11-34BA570C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580" y="3283744"/>
            <a:ext cx="4324350" cy="2590800"/>
          </a:xfrm>
          <a:prstGeom prst="rect">
            <a:avLst/>
          </a:prstGeom>
        </p:spPr>
      </p:pic>
      <p:sp>
        <p:nvSpPr>
          <p:cNvPr id="10" name="TextBox 9">
            <a:extLst>
              <a:ext uri="{FF2B5EF4-FFF2-40B4-BE49-F238E27FC236}">
                <a16:creationId xmlns:a16="http://schemas.microsoft.com/office/drawing/2014/main" id="{D5ACC8C9-7068-7556-9C3F-426D58127629}"/>
              </a:ext>
            </a:extLst>
          </p:cNvPr>
          <p:cNvSpPr txBox="1"/>
          <p:nvPr/>
        </p:nvSpPr>
        <p:spPr>
          <a:xfrm>
            <a:off x="7067550" y="5505450"/>
            <a:ext cx="3816350"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A statistician on Quora names Luis Fok got bored while baby sitting and decided to make this model</a:t>
            </a:r>
          </a:p>
        </p:txBody>
      </p:sp>
      <p:sp>
        <p:nvSpPr>
          <p:cNvPr id="5" name="Slide Number Placeholder 4">
            <a:extLst>
              <a:ext uri="{FF2B5EF4-FFF2-40B4-BE49-F238E27FC236}">
                <a16:creationId xmlns:a16="http://schemas.microsoft.com/office/drawing/2014/main" id="{3E0F2637-B2FC-2E76-FD5D-8C1E1E5ABF9D}"/>
              </a:ext>
            </a:extLst>
          </p:cNvPr>
          <p:cNvSpPr>
            <a:spLocks noGrp="1"/>
          </p:cNvSpPr>
          <p:nvPr>
            <p:ph type="sldNum" sz="quarter" idx="12"/>
          </p:nvPr>
        </p:nvSpPr>
        <p:spPr/>
        <p:txBody>
          <a:bodyPr/>
          <a:lstStyle/>
          <a:p>
            <a:fld id="{26210AA6-B29A-404D-B781-26415B92B9CC}" type="slidenum">
              <a:rPr lang="en-US" smtClean="0"/>
              <a:t>18</a:t>
            </a:fld>
            <a:endParaRPr lang="en-US"/>
          </a:p>
        </p:txBody>
      </p:sp>
    </p:spTree>
    <p:extLst>
      <p:ext uri="{BB962C8B-B14F-4D97-AF65-F5344CB8AC3E}">
        <p14:creationId xmlns:p14="http://schemas.microsoft.com/office/powerpoint/2010/main" val="200454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computer&#10;&#10;Description automatically generated">
            <a:extLst>
              <a:ext uri="{FF2B5EF4-FFF2-40B4-BE49-F238E27FC236}">
                <a16:creationId xmlns:a16="http://schemas.microsoft.com/office/drawing/2014/main" id="{A03631FD-924F-B98E-8456-F5B20B173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496" y="1906290"/>
            <a:ext cx="6781007" cy="4334890"/>
          </a:xfrm>
          <a:prstGeom prst="rect">
            <a:avLst/>
          </a:prstGeom>
        </p:spPr>
      </p:pic>
      <p:sp>
        <p:nvSpPr>
          <p:cNvPr id="2" name="TextBox 1">
            <a:extLst>
              <a:ext uri="{FF2B5EF4-FFF2-40B4-BE49-F238E27FC236}">
                <a16:creationId xmlns:a16="http://schemas.microsoft.com/office/drawing/2014/main" id="{BCCB7C0C-2345-AA13-F82A-9094D9E56501}"/>
              </a:ext>
            </a:extLst>
          </p:cNvPr>
          <p:cNvSpPr txBox="1"/>
          <p:nvPr/>
        </p:nvSpPr>
        <p:spPr>
          <a:xfrm>
            <a:off x="615950" y="285750"/>
            <a:ext cx="10553700"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Combining the power of Markov Chains and Monte Carlo makes a statistical model validation algorithm unstoppable! (metaphorically of course, it did stop me numerous times.)</a:t>
            </a:r>
          </a:p>
        </p:txBody>
      </p:sp>
      <p:sp>
        <p:nvSpPr>
          <p:cNvPr id="4" name="Slide Number Placeholder 3">
            <a:extLst>
              <a:ext uri="{FF2B5EF4-FFF2-40B4-BE49-F238E27FC236}">
                <a16:creationId xmlns:a16="http://schemas.microsoft.com/office/drawing/2014/main" id="{0F708013-9C22-626D-FB5B-1365621A49B4}"/>
              </a:ext>
            </a:extLst>
          </p:cNvPr>
          <p:cNvSpPr>
            <a:spLocks noGrp="1"/>
          </p:cNvSpPr>
          <p:nvPr>
            <p:ph type="sldNum" sz="quarter" idx="12"/>
          </p:nvPr>
        </p:nvSpPr>
        <p:spPr/>
        <p:txBody>
          <a:bodyPr/>
          <a:lstStyle/>
          <a:p>
            <a:fld id="{26210AA6-B29A-404D-B781-26415B92B9CC}" type="slidenum">
              <a:rPr lang="en-US" smtClean="0"/>
              <a:t>19</a:t>
            </a:fld>
            <a:endParaRPr lang="en-US"/>
          </a:p>
        </p:txBody>
      </p:sp>
    </p:spTree>
    <p:extLst>
      <p:ext uri="{BB962C8B-B14F-4D97-AF65-F5344CB8AC3E}">
        <p14:creationId xmlns:p14="http://schemas.microsoft.com/office/powerpoint/2010/main" val="2156893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21B5A-76FF-B612-9906-27EF852D3439}"/>
              </a:ext>
            </a:extLst>
          </p:cNvPr>
          <p:cNvSpPr>
            <a:spLocks noGrp="1"/>
          </p:cNvSpPr>
          <p:nvPr>
            <p:ph idx="1"/>
          </p:nvPr>
        </p:nvSpPr>
        <p:spPr>
          <a:xfrm>
            <a:off x="838200" y="420710"/>
            <a:ext cx="10515600" cy="917575"/>
          </a:xfrm>
        </p:spPr>
        <p:txBody>
          <a:bodyPr/>
          <a:lstStyle/>
          <a:p>
            <a:pPr marL="0" indent="0" algn="ctr">
              <a:buNone/>
            </a:pPr>
            <a:r>
              <a:rPr lang="en-US" dirty="0">
                <a:latin typeface="Times New Roman" panose="02020603050405020304" pitchFamily="18" charset="0"/>
                <a:cs typeface="Times New Roman" panose="02020603050405020304" pitchFamily="18" charset="0"/>
              </a:rPr>
              <a:t>My colleagues have gotten a chance to tell you about the CECILIA survey and show you a bunch of pretty JWST pictures</a:t>
            </a:r>
          </a:p>
          <a:p>
            <a:pPr algn="ctr"/>
            <a:endParaRPr lang="en-US" dirty="0">
              <a:latin typeface="Times New Roman" panose="02020603050405020304" pitchFamily="18" charset="0"/>
              <a:cs typeface="Times New Roman" panose="02020603050405020304" pitchFamily="18" charset="0"/>
            </a:endParaRPr>
          </a:p>
        </p:txBody>
      </p:sp>
      <p:pic>
        <p:nvPicPr>
          <p:cNvPr id="5" name="Picture 4" descr="A satellite in space with earth in the background&#10;&#10;Description automatically generated">
            <a:extLst>
              <a:ext uri="{FF2B5EF4-FFF2-40B4-BE49-F238E27FC236}">
                <a16:creationId xmlns:a16="http://schemas.microsoft.com/office/drawing/2014/main" id="{FAD90CD2-E526-BD58-CE86-A5AA64EBE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25" y="1473200"/>
            <a:ext cx="9404350" cy="4951390"/>
          </a:xfrm>
          <a:prstGeom prst="rect">
            <a:avLst/>
          </a:prstGeom>
        </p:spPr>
      </p:pic>
      <p:sp>
        <p:nvSpPr>
          <p:cNvPr id="6" name="Oval 5">
            <a:extLst>
              <a:ext uri="{FF2B5EF4-FFF2-40B4-BE49-F238E27FC236}">
                <a16:creationId xmlns:a16="http://schemas.microsoft.com/office/drawing/2014/main" id="{27DB2010-C8D2-6A09-0018-525C7086453B}"/>
              </a:ext>
            </a:extLst>
          </p:cNvPr>
          <p:cNvSpPr/>
          <p:nvPr/>
        </p:nvSpPr>
        <p:spPr>
          <a:xfrm>
            <a:off x="8191500" y="5924550"/>
            <a:ext cx="266700" cy="247650"/>
          </a:xfrm>
          <a:prstGeom prst="ellipse">
            <a:avLst/>
          </a:prstGeom>
          <a:noFill/>
          <a:ln>
            <a:solidFill>
              <a:schemeClr val="bg1"/>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C3FE32B-E938-0080-7088-223CE660DE3B}"/>
              </a:ext>
            </a:extLst>
          </p:cNvPr>
          <p:cNvSpPr txBox="1"/>
          <p:nvPr/>
        </p:nvSpPr>
        <p:spPr>
          <a:xfrm>
            <a:off x="8413750" y="5981898"/>
            <a:ext cx="1416050" cy="307777"/>
          </a:xfrm>
          <a:prstGeom prst="rect">
            <a:avLst/>
          </a:prstGeom>
          <a:noFill/>
        </p:spPr>
        <p:txBody>
          <a:bodyPr wrap="square" rtlCol="0">
            <a:spAutoFit/>
          </a:bodyPr>
          <a:lstStyle/>
          <a:p>
            <a:r>
              <a:rPr lang="en-US" sz="1400" dirty="0">
                <a:solidFill>
                  <a:schemeClr val="bg2"/>
                </a:solidFill>
                <a:latin typeface="Times New Roman" panose="02020603050405020304" pitchFamily="18" charset="0"/>
                <a:cs typeface="Times New Roman" panose="02020603050405020304" pitchFamily="18" charset="0"/>
              </a:rPr>
              <a:t>I live here :D</a:t>
            </a:r>
          </a:p>
        </p:txBody>
      </p:sp>
      <p:sp>
        <p:nvSpPr>
          <p:cNvPr id="4" name="Slide Number Placeholder 3">
            <a:extLst>
              <a:ext uri="{FF2B5EF4-FFF2-40B4-BE49-F238E27FC236}">
                <a16:creationId xmlns:a16="http://schemas.microsoft.com/office/drawing/2014/main" id="{1FB9ACDA-70AB-B0F8-F3AE-98FEC420D7DE}"/>
              </a:ext>
            </a:extLst>
          </p:cNvPr>
          <p:cNvSpPr>
            <a:spLocks noGrp="1"/>
          </p:cNvSpPr>
          <p:nvPr>
            <p:ph type="sldNum" sz="quarter" idx="12"/>
          </p:nvPr>
        </p:nvSpPr>
        <p:spPr/>
        <p:txBody>
          <a:bodyPr/>
          <a:lstStyle/>
          <a:p>
            <a:fld id="{26210AA6-B29A-404D-B781-26415B92B9CC}" type="slidenum">
              <a:rPr lang="en-US" smtClean="0"/>
              <a:t>2</a:t>
            </a:fld>
            <a:endParaRPr lang="en-US"/>
          </a:p>
        </p:txBody>
      </p:sp>
    </p:spTree>
    <p:extLst>
      <p:ext uri="{BB962C8B-B14F-4D97-AF65-F5344CB8AC3E}">
        <p14:creationId xmlns:p14="http://schemas.microsoft.com/office/powerpoint/2010/main" val="426419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02A593-37E3-DBD0-2313-BC0435B608FD}"/>
              </a:ext>
            </a:extLst>
          </p:cNvPr>
          <p:cNvSpPr>
            <a:spLocks noGrp="1"/>
          </p:cNvSpPr>
          <p:nvPr>
            <p:ph idx="1"/>
          </p:nvPr>
        </p:nvSpPr>
        <p:spPr>
          <a:xfrm>
            <a:off x="838200" y="447675"/>
            <a:ext cx="10515600" cy="2752725"/>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A single MCMC walker utilizes the following to determine the validity of a data set:</a:t>
            </a:r>
          </a:p>
          <a:p>
            <a:pPr lvl="1"/>
            <a:r>
              <a:rPr lang="en-US" dirty="0">
                <a:latin typeface="Times New Roman" panose="02020603050405020304" pitchFamily="18" charset="0"/>
                <a:cs typeface="Times New Roman" panose="02020603050405020304" pitchFamily="18" charset="0"/>
              </a:rPr>
              <a:t>Interpolating data points.</a:t>
            </a:r>
          </a:p>
          <a:p>
            <a:pPr lvl="1"/>
            <a:r>
              <a:rPr lang="en-US" dirty="0">
                <a:latin typeface="Times New Roman" panose="02020603050405020304" pitchFamily="18" charset="0"/>
                <a:cs typeface="Times New Roman" panose="02020603050405020304" pitchFamily="18" charset="0"/>
              </a:rPr>
              <a:t>Model Function to compare data with. (Posterior Function)</a:t>
            </a:r>
          </a:p>
          <a:p>
            <a:pPr lvl="1"/>
            <a:r>
              <a:rPr lang="en-US" dirty="0">
                <a:latin typeface="Times New Roman" panose="02020603050405020304" pitchFamily="18" charset="0"/>
                <a:cs typeface="Times New Roman" panose="02020603050405020304" pitchFamily="18" charset="0"/>
              </a:rPr>
              <a:t>Likelihood function, to determine the validity of the current data point based on its prior data points. </a:t>
            </a:r>
          </a:p>
          <a:p>
            <a:pPr lvl="1"/>
            <a:r>
              <a:rPr lang="en-US" dirty="0">
                <a:latin typeface="Times New Roman" panose="02020603050405020304" pitchFamily="18" charset="0"/>
                <a:cs typeface="Times New Roman" panose="02020603050405020304" pitchFamily="18" charset="0"/>
              </a:rPr>
              <a:t>Prior Likelihood function, determines the likelihood of prior data points.</a:t>
            </a:r>
          </a:p>
          <a:p>
            <a:pPr lvl="1"/>
            <a:r>
              <a:rPr lang="en-US" dirty="0">
                <a:latin typeface="Times New Roman" panose="02020603050405020304" pitchFamily="18" charset="0"/>
                <a:cs typeface="Times New Roman" panose="02020603050405020304" pitchFamily="18" charset="0"/>
              </a:rPr>
              <a:t>Evidence probability function, provides the estimated validity of one data point.</a:t>
            </a:r>
          </a:p>
          <a:p>
            <a:pPr lvl="1"/>
            <a:r>
              <a:rPr lang="en-US" dirty="0">
                <a:latin typeface="Times New Roman" panose="02020603050405020304" pitchFamily="18" charset="0"/>
                <a:cs typeface="Times New Roman" panose="02020603050405020304" pitchFamily="18" charset="0"/>
              </a:rPr>
              <a:t>Make corner plots!</a:t>
            </a:r>
          </a:p>
        </p:txBody>
      </p:sp>
      <p:pic>
        <p:nvPicPr>
          <p:cNvPr id="8" name="Picture 7">
            <a:extLst>
              <a:ext uri="{FF2B5EF4-FFF2-40B4-BE49-F238E27FC236}">
                <a16:creationId xmlns:a16="http://schemas.microsoft.com/office/drawing/2014/main" id="{0EDF845C-74F5-5F57-27AF-3A5AEC6EEC1B}"/>
              </a:ext>
            </a:extLst>
          </p:cNvPr>
          <p:cNvPicPr>
            <a:picLocks noChangeAspect="1"/>
          </p:cNvPicPr>
          <p:nvPr/>
        </p:nvPicPr>
        <p:blipFill>
          <a:blip r:embed="rId3"/>
          <a:stretch>
            <a:fillRect/>
          </a:stretch>
        </p:blipFill>
        <p:spPr>
          <a:xfrm>
            <a:off x="360496" y="3180007"/>
            <a:ext cx="5678354" cy="3230318"/>
          </a:xfrm>
          <a:prstGeom prst="rect">
            <a:avLst/>
          </a:prstGeom>
        </p:spPr>
      </p:pic>
      <p:pic>
        <p:nvPicPr>
          <p:cNvPr id="10" name="Picture 9">
            <a:extLst>
              <a:ext uri="{FF2B5EF4-FFF2-40B4-BE49-F238E27FC236}">
                <a16:creationId xmlns:a16="http://schemas.microsoft.com/office/drawing/2014/main" id="{3E61D039-263D-D5E1-4932-2B151A0BC660}"/>
              </a:ext>
            </a:extLst>
          </p:cNvPr>
          <p:cNvPicPr>
            <a:picLocks noChangeAspect="1"/>
          </p:cNvPicPr>
          <p:nvPr/>
        </p:nvPicPr>
        <p:blipFill>
          <a:blip r:embed="rId4"/>
          <a:stretch>
            <a:fillRect/>
          </a:stretch>
        </p:blipFill>
        <p:spPr>
          <a:xfrm>
            <a:off x="6343703" y="3109241"/>
            <a:ext cx="5248265" cy="3371850"/>
          </a:xfrm>
          <a:prstGeom prst="rect">
            <a:avLst/>
          </a:prstGeom>
        </p:spPr>
      </p:pic>
      <p:sp>
        <p:nvSpPr>
          <p:cNvPr id="4" name="Slide Number Placeholder 3">
            <a:extLst>
              <a:ext uri="{FF2B5EF4-FFF2-40B4-BE49-F238E27FC236}">
                <a16:creationId xmlns:a16="http://schemas.microsoft.com/office/drawing/2014/main" id="{5B45BF0D-395A-9355-67C0-B90D01BF7EBD}"/>
              </a:ext>
            </a:extLst>
          </p:cNvPr>
          <p:cNvSpPr>
            <a:spLocks noGrp="1"/>
          </p:cNvSpPr>
          <p:nvPr>
            <p:ph type="sldNum" sz="quarter" idx="12"/>
          </p:nvPr>
        </p:nvSpPr>
        <p:spPr/>
        <p:txBody>
          <a:bodyPr/>
          <a:lstStyle/>
          <a:p>
            <a:fld id="{26210AA6-B29A-404D-B781-26415B92B9CC}" type="slidenum">
              <a:rPr lang="en-US" smtClean="0"/>
              <a:t>20</a:t>
            </a:fld>
            <a:endParaRPr lang="en-US"/>
          </a:p>
        </p:txBody>
      </p:sp>
    </p:spTree>
    <p:extLst>
      <p:ext uri="{BB962C8B-B14F-4D97-AF65-F5344CB8AC3E}">
        <p14:creationId xmlns:p14="http://schemas.microsoft.com/office/powerpoint/2010/main" val="194662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76DA-D575-FDD0-FEF6-E9346175863E}"/>
              </a:ext>
            </a:extLst>
          </p:cNvPr>
          <p:cNvSpPr>
            <a:spLocks noGrp="1"/>
          </p:cNvSpPr>
          <p:nvPr>
            <p:ph type="title"/>
          </p:nvPr>
        </p:nvSpPr>
        <p:spPr>
          <a:xfrm>
            <a:off x="838200" y="-88585"/>
            <a:ext cx="10515600" cy="1325563"/>
          </a:xfrm>
        </p:spPr>
        <p:txBody>
          <a:bodyPr>
            <a:normAutofit/>
          </a:bodyPr>
          <a:lstStyle/>
          <a:p>
            <a:pPr algn="ctr"/>
            <a:r>
              <a:rPr lang="en-US" sz="3600" dirty="0">
                <a:latin typeface="Times New Roman" panose="02020603050405020304" pitchFamily="18" charset="0"/>
                <a:cs typeface="Times New Roman" panose="02020603050405020304" pitchFamily="18" charset="0"/>
              </a:rPr>
              <a:t>An analogy to the MCMC walkers:</a:t>
            </a:r>
          </a:p>
        </p:txBody>
      </p:sp>
      <p:sp>
        <p:nvSpPr>
          <p:cNvPr id="4" name="Slide Number Placeholder 3">
            <a:extLst>
              <a:ext uri="{FF2B5EF4-FFF2-40B4-BE49-F238E27FC236}">
                <a16:creationId xmlns:a16="http://schemas.microsoft.com/office/drawing/2014/main" id="{4961C975-3BC4-8311-AA58-2D63B7BC3C5C}"/>
              </a:ext>
            </a:extLst>
          </p:cNvPr>
          <p:cNvSpPr>
            <a:spLocks noGrp="1"/>
          </p:cNvSpPr>
          <p:nvPr>
            <p:ph type="sldNum" sz="quarter" idx="12"/>
          </p:nvPr>
        </p:nvSpPr>
        <p:spPr/>
        <p:txBody>
          <a:bodyPr/>
          <a:lstStyle/>
          <a:p>
            <a:fld id="{26210AA6-B29A-404D-B781-26415B92B9CC}" type="slidenum">
              <a:rPr lang="en-US" smtClean="0"/>
              <a:t>21</a:t>
            </a:fld>
            <a:endParaRPr lang="en-US"/>
          </a:p>
        </p:txBody>
      </p:sp>
      <p:pic>
        <p:nvPicPr>
          <p:cNvPr id="5" name="maze_exploration">
            <a:hlinkClick r:id="" action="ppaction://media"/>
            <a:extLst>
              <a:ext uri="{FF2B5EF4-FFF2-40B4-BE49-F238E27FC236}">
                <a16:creationId xmlns:a16="http://schemas.microsoft.com/office/drawing/2014/main" id="{69682929-AA59-2C43-8F9D-13D9F3C9CB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400" t="10766" r="8925" b="9690"/>
          <a:stretch/>
        </p:blipFill>
        <p:spPr>
          <a:xfrm>
            <a:off x="3207525" y="842916"/>
            <a:ext cx="5776949" cy="5695996"/>
          </a:xfrm>
          <a:prstGeom prst="rect">
            <a:avLst/>
          </a:prstGeom>
        </p:spPr>
      </p:pic>
    </p:spTree>
    <p:extLst>
      <p:ext uri="{BB962C8B-B14F-4D97-AF65-F5344CB8AC3E}">
        <p14:creationId xmlns:p14="http://schemas.microsoft.com/office/powerpoint/2010/main" val="3948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7743-F798-2B98-065C-AC981CCA421F}"/>
              </a:ext>
            </a:extLst>
          </p:cNvPr>
          <p:cNvSpPr>
            <a:spLocks noGrp="1"/>
          </p:cNvSpPr>
          <p:nvPr>
            <p:ph type="title"/>
          </p:nvPr>
        </p:nvSpPr>
        <p:spPr>
          <a:xfrm>
            <a:off x="838199" y="219075"/>
            <a:ext cx="10515600" cy="1325563"/>
          </a:xfrm>
        </p:spPr>
        <p:txBody>
          <a:bodyPr/>
          <a:lstStyle/>
          <a:p>
            <a:r>
              <a:rPr lang="en-US" dirty="0">
                <a:latin typeface="Times New Roman" panose="02020603050405020304" pitchFamily="18" charset="0"/>
                <a:cs typeface="Times New Roman" panose="02020603050405020304" pitchFamily="18" charset="0"/>
              </a:rPr>
              <a:t>Interpreting the corner plots:</a:t>
            </a:r>
          </a:p>
        </p:txBody>
      </p:sp>
      <p:pic>
        <p:nvPicPr>
          <p:cNvPr id="4" name="Picture 3">
            <a:extLst>
              <a:ext uri="{FF2B5EF4-FFF2-40B4-BE49-F238E27FC236}">
                <a16:creationId xmlns:a16="http://schemas.microsoft.com/office/drawing/2014/main" id="{1DE3827C-EA5C-543C-FB95-DB844FC61A35}"/>
              </a:ext>
            </a:extLst>
          </p:cNvPr>
          <p:cNvPicPr>
            <a:picLocks noChangeAspect="1"/>
          </p:cNvPicPr>
          <p:nvPr/>
        </p:nvPicPr>
        <p:blipFill>
          <a:blip r:embed="rId2"/>
          <a:stretch>
            <a:fillRect/>
          </a:stretch>
        </p:blipFill>
        <p:spPr>
          <a:xfrm>
            <a:off x="2054304" y="1236491"/>
            <a:ext cx="8083391" cy="5402434"/>
          </a:xfrm>
          <a:prstGeom prst="rect">
            <a:avLst/>
          </a:prstGeom>
        </p:spPr>
      </p:pic>
      <p:sp>
        <p:nvSpPr>
          <p:cNvPr id="5" name="TextBox 4">
            <a:extLst>
              <a:ext uri="{FF2B5EF4-FFF2-40B4-BE49-F238E27FC236}">
                <a16:creationId xmlns:a16="http://schemas.microsoft.com/office/drawing/2014/main" id="{2255262E-532F-1FC3-20F8-AEE5697E5534}"/>
              </a:ext>
            </a:extLst>
          </p:cNvPr>
          <p:cNvSpPr txBox="1"/>
          <p:nvPr/>
        </p:nvSpPr>
        <p:spPr>
          <a:xfrm>
            <a:off x="289004" y="3090446"/>
            <a:ext cx="1765300" cy="338554"/>
          </a:xfrm>
          <a:prstGeom prst="rect">
            <a:avLst/>
          </a:prstGeom>
          <a:noFill/>
        </p:spPr>
        <p:txBody>
          <a:bodyPr wrap="square" rtlCol="0">
            <a:spAutoFit/>
          </a:bodyPr>
          <a:lstStyle/>
          <a:p>
            <a:pPr algn="r"/>
            <a:r>
              <a:rPr lang="en-US" sz="1600" dirty="0">
                <a:latin typeface="Times New Roman" panose="02020603050405020304" pitchFamily="18" charset="0"/>
                <a:cs typeface="Times New Roman" panose="02020603050405020304" pitchFamily="18" charset="0"/>
              </a:rPr>
              <a:t>Nebula Metallicity</a:t>
            </a:r>
          </a:p>
        </p:txBody>
      </p:sp>
      <p:sp>
        <p:nvSpPr>
          <p:cNvPr id="6" name="TextBox 5">
            <a:extLst>
              <a:ext uri="{FF2B5EF4-FFF2-40B4-BE49-F238E27FC236}">
                <a16:creationId xmlns:a16="http://schemas.microsoft.com/office/drawing/2014/main" id="{E339F483-10AA-0593-AC68-A9D9EC220C1D}"/>
              </a:ext>
            </a:extLst>
          </p:cNvPr>
          <p:cNvSpPr txBox="1"/>
          <p:nvPr/>
        </p:nvSpPr>
        <p:spPr>
          <a:xfrm>
            <a:off x="289004" y="4227096"/>
            <a:ext cx="1765300" cy="338554"/>
          </a:xfrm>
          <a:prstGeom prst="rect">
            <a:avLst/>
          </a:prstGeom>
          <a:noFill/>
        </p:spPr>
        <p:txBody>
          <a:bodyPr wrap="square" rtlCol="0">
            <a:spAutoFit/>
          </a:bodyPr>
          <a:lstStyle/>
          <a:p>
            <a:pPr algn="r"/>
            <a:r>
              <a:rPr lang="en-US" sz="1600" dirty="0">
                <a:latin typeface="Times New Roman" panose="02020603050405020304" pitchFamily="18" charset="0"/>
                <a:cs typeface="Times New Roman" panose="02020603050405020304" pitchFamily="18" charset="0"/>
              </a:rPr>
              <a:t>Star Metallicity</a:t>
            </a:r>
          </a:p>
        </p:txBody>
      </p:sp>
      <p:sp>
        <p:nvSpPr>
          <p:cNvPr id="7" name="TextBox 6">
            <a:extLst>
              <a:ext uri="{FF2B5EF4-FFF2-40B4-BE49-F238E27FC236}">
                <a16:creationId xmlns:a16="http://schemas.microsoft.com/office/drawing/2014/main" id="{2339E2FE-52AF-A4F8-CCD1-DFF3F01BCAFD}"/>
              </a:ext>
            </a:extLst>
          </p:cNvPr>
          <p:cNvSpPr txBox="1"/>
          <p:nvPr/>
        </p:nvSpPr>
        <p:spPr>
          <a:xfrm>
            <a:off x="289004" y="5363746"/>
            <a:ext cx="1765300" cy="338554"/>
          </a:xfrm>
          <a:prstGeom prst="rect">
            <a:avLst/>
          </a:prstGeom>
          <a:noFill/>
        </p:spPr>
        <p:txBody>
          <a:bodyPr wrap="square" rtlCol="0">
            <a:spAutoFit/>
          </a:bodyPr>
          <a:lstStyle/>
          <a:p>
            <a:pPr algn="r"/>
            <a:r>
              <a:rPr lang="en-US" sz="1600" dirty="0">
                <a:latin typeface="Times New Roman" panose="02020603050405020304" pitchFamily="18" charset="0"/>
                <a:cs typeface="Times New Roman" panose="02020603050405020304" pitchFamily="18" charset="0"/>
              </a:rPr>
              <a:t>Dust Extinction</a:t>
            </a:r>
          </a:p>
        </p:txBody>
      </p:sp>
      <p:sp>
        <p:nvSpPr>
          <p:cNvPr id="8" name="Slide Number Placeholder 7">
            <a:extLst>
              <a:ext uri="{FF2B5EF4-FFF2-40B4-BE49-F238E27FC236}">
                <a16:creationId xmlns:a16="http://schemas.microsoft.com/office/drawing/2014/main" id="{D90557B3-C918-4EA3-C819-233BE57B8315}"/>
              </a:ext>
            </a:extLst>
          </p:cNvPr>
          <p:cNvSpPr>
            <a:spLocks noGrp="1"/>
          </p:cNvSpPr>
          <p:nvPr>
            <p:ph type="sldNum" sz="quarter" idx="12"/>
          </p:nvPr>
        </p:nvSpPr>
        <p:spPr/>
        <p:txBody>
          <a:bodyPr/>
          <a:lstStyle/>
          <a:p>
            <a:fld id="{26210AA6-B29A-404D-B781-26415B92B9CC}" type="slidenum">
              <a:rPr lang="en-US" smtClean="0"/>
              <a:t>22</a:t>
            </a:fld>
            <a:endParaRPr lang="en-US"/>
          </a:p>
        </p:txBody>
      </p:sp>
    </p:spTree>
    <p:extLst>
      <p:ext uri="{BB962C8B-B14F-4D97-AF65-F5344CB8AC3E}">
        <p14:creationId xmlns:p14="http://schemas.microsoft.com/office/powerpoint/2010/main" val="251644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579AA-E4BA-64FF-D4DD-7454A196C58D}"/>
              </a:ext>
            </a:extLst>
          </p:cNvPr>
          <p:cNvPicPr>
            <a:picLocks noChangeAspect="1"/>
          </p:cNvPicPr>
          <p:nvPr/>
        </p:nvPicPr>
        <p:blipFill>
          <a:blip r:embed="rId2"/>
          <a:stretch>
            <a:fillRect/>
          </a:stretch>
        </p:blipFill>
        <p:spPr>
          <a:xfrm>
            <a:off x="662401" y="0"/>
            <a:ext cx="10867198" cy="6858000"/>
          </a:xfrm>
          <a:prstGeom prst="rect">
            <a:avLst/>
          </a:prstGeom>
        </p:spPr>
      </p:pic>
      <p:sp>
        <p:nvSpPr>
          <p:cNvPr id="3" name="Slide Number Placeholder 2">
            <a:extLst>
              <a:ext uri="{FF2B5EF4-FFF2-40B4-BE49-F238E27FC236}">
                <a16:creationId xmlns:a16="http://schemas.microsoft.com/office/drawing/2014/main" id="{AAFE7B22-0CDA-1651-8710-D17BB4E6EBD7}"/>
              </a:ext>
            </a:extLst>
          </p:cNvPr>
          <p:cNvSpPr>
            <a:spLocks noGrp="1"/>
          </p:cNvSpPr>
          <p:nvPr>
            <p:ph type="sldNum" sz="quarter" idx="12"/>
          </p:nvPr>
        </p:nvSpPr>
        <p:spPr/>
        <p:txBody>
          <a:bodyPr/>
          <a:lstStyle/>
          <a:p>
            <a:fld id="{26210AA6-B29A-404D-B781-26415B92B9CC}" type="slidenum">
              <a:rPr lang="en-US" smtClean="0"/>
              <a:t>23</a:t>
            </a:fld>
            <a:endParaRPr lang="en-US"/>
          </a:p>
        </p:txBody>
      </p:sp>
    </p:spTree>
    <p:extLst>
      <p:ext uri="{BB962C8B-B14F-4D97-AF65-F5344CB8AC3E}">
        <p14:creationId xmlns:p14="http://schemas.microsoft.com/office/powerpoint/2010/main" val="151680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86FC-2398-B65E-5AE2-160FE6511D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My work:</a:t>
            </a:r>
          </a:p>
        </p:txBody>
      </p:sp>
      <p:sp>
        <p:nvSpPr>
          <p:cNvPr id="3" name="Content Placeholder 2">
            <a:extLst>
              <a:ext uri="{FF2B5EF4-FFF2-40B4-BE49-F238E27FC236}">
                <a16:creationId xmlns:a16="http://schemas.microsoft.com/office/drawing/2014/main" id="{5D14913C-83A0-14FB-2A51-8C222543B5D4}"/>
              </a:ext>
            </a:extLst>
          </p:cNvPr>
          <p:cNvSpPr>
            <a:spLocks noGrp="1"/>
          </p:cNvSpPr>
          <p:nvPr>
            <p:ph idx="1"/>
          </p:nvPr>
        </p:nvSpPr>
        <p:spPr>
          <a:xfrm>
            <a:off x="253628" y="1571625"/>
            <a:ext cx="7442200" cy="4351338"/>
          </a:xfrm>
        </p:spPr>
        <p:txBody>
          <a:bodyPr>
            <a:normAutofit/>
          </a:bodyPr>
          <a:lstStyle/>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Significantly improved the program’s computational efficiency, lowering the total computation time from 35 minutes, to 3~6 minutes. </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Optimized the program’s capability in being used for other purposes, i.e. the program became more general and accessible for more purposes.</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Investigated the variations in SED instead of </a:t>
            </a:r>
            <a:r>
              <a:rPr lang="en-US" dirty="0" err="1">
                <a:latin typeface="Times New Roman" panose="02020603050405020304" pitchFamily="18" charset="0"/>
                <a:cs typeface="Times New Roman" panose="02020603050405020304" pitchFamily="18" charset="0"/>
              </a:rPr>
              <a:t>Zst</a:t>
            </a:r>
            <a:r>
              <a:rPr lang="en-US" dirty="0">
                <a:latin typeface="Times New Roman" panose="02020603050405020304" pitchFamily="18" charset="0"/>
                <a:cs typeface="Times New Roman" panose="02020603050405020304" pitchFamily="18" charset="0"/>
              </a:rPr>
              <a:t>, future work will talk more about this.</a:t>
            </a:r>
          </a:p>
        </p:txBody>
      </p:sp>
      <p:pic>
        <p:nvPicPr>
          <p:cNvPr id="7" name="Picture 6">
            <a:extLst>
              <a:ext uri="{FF2B5EF4-FFF2-40B4-BE49-F238E27FC236}">
                <a16:creationId xmlns:a16="http://schemas.microsoft.com/office/drawing/2014/main" id="{B4144427-69B0-9912-8FA9-2DEEA9D057CB}"/>
              </a:ext>
            </a:extLst>
          </p:cNvPr>
          <p:cNvPicPr>
            <a:picLocks noChangeAspect="1"/>
          </p:cNvPicPr>
          <p:nvPr/>
        </p:nvPicPr>
        <p:blipFill>
          <a:blip r:embed="rId2"/>
          <a:stretch>
            <a:fillRect/>
          </a:stretch>
        </p:blipFill>
        <p:spPr>
          <a:xfrm>
            <a:off x="7766050" y="3603989"/>
            <a:ext cx="4172322" cy="877179"/>
          </a:xfrm>
          <a:prstGeom prst="rect">
            <a:avLst/>
          </a:prstGeom>
        </p:spPr>
      </p:pic>
      <p:pic>
        <p:nvPicPr>
          <p:cNvPr id="9" name="Picture 8">
            <a:extLst>
              <a:ext uri="{FF2B5EF4-FFF2-40B4-BE49-F238E27FC236}">
                <a16:creationId xmlns:a16="http://schemas.microsoft.com/office/drawing/2014/main" id="{5A4582BD-1053-57CC-2C0B-EA2392E9D28C}"/>
              </a:ext>
            </a:extLst>
          </p:cNvPr>
          <p:cNvPicPr>
            <a:picLocks noChangeAspect="1"/>
          </p:cNvPicPr>
          <p:nvPr/>
        </p:nvPicPr>
        <p:blipFill>
          <a:blip r:embed="rId3"/>
          <a:stretch>
            <a:fillRect/>
          </a:stretch>
        </p:blipFill>
        <p:spPr>
          <a:xfrm>
            <a:off x="7766050" y="2393056"/>
            <a:ext cx="4172322" cy="860956"/>
          </a:xfrm>
          <a:prstGeom prst="rect">
            <a:avLst/>
          </a:prstGeom>
        </p:spPr>
      </p:pic>
      <p:sp>
        <p:nvSpPr>
          <p:cNvPr id="5" name="Slide Number Placeholder 4">
            <a:extLst>
              <a:ext uri="{FF2B5EF4-FFF2-40B4-BE49-F238E27FC236}">
                <a16:creationId xmlns:a16="http://schemas.microsoft.com/office/drawing/2014/main" id="{573FC972-F3F0-3A34-5AEC-8662D722BD1C}"/>
              </a:ext>
            </a:extLst>
          </p:cNvPr>
          <p:cNvSpPr>
            <a:spLocks noGrp="1"/>
          </p:cNvSpPr>
          <p:nvPr>
            <p:ph type="sldNum" sz="quarter" idx="12"/>
          </p:nvPr>
        </p:nvSpPr>
        <p:spPr/>
        <p:txBody>
          <a:bodyPr/>
          <a:lstStyle/>
          <a:p>
            <a:fld id="{26210AA6-B29A-404D-B781-26415B92B9CC}" type="slidenum">
              <a:rPr lang="en-US" smtClean="0"/>
              <a:t>24</a:t>
            </a:fld>
            <a:endParaRPr lang="en-US"/>
          </a:p>
        </p:txBody>
      </p:sp>
    </p:spTree>
    <p:extLst>
      <p:ext uri="{BB962C8B-B14F-4D97-AF65-F5344CB8AC3E}">
        <p14:creationId xmlns:p14="http://schemas.microsoft.com/office/powerpoint/2010/main" val="245972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532F-E998-B89C-2C4D-2FC93D6B06B0}"/>
              </a:ext>
            </a:extLst>
          </p:cNvPr>
          <p:cNvSpPr>
            <a:spLocks noGrp="1"/>
          </p:cNvSpPr>
          <p:nvPr>
            <p:ph type="title"/>
          </p:nvPr>
        </p:nvSpPr>
        <p:spPr/>
        <p:txBody>
          <a:bodyPr>
            <a:normAutofit/>
          </a:bodyPr>
          <a:lstStyle/>
          <a:p>
            <a:pPr algn="ctr"/>
            <a:r>
              <a:rPr lang="en-US" sz="2400" dirty="0">
                <a:latin typeface="Times New Roman" panose="02020603050405020304" pitchFamily="18" charset="0"/>
                <a:cs typeface="Times New Roman" panose="02020603050405020304" pitchFamily="18" charset="0"/>
              </a:rPr>
              <a:t>From Delaney’s Presentation (and Becca’s thesis)</a:t>
            </a:r>
          </a:p>
        </p:txBody>
      </p:sp>
      <p:sp>
        <p:nvSpPr>
          <p:cNvPr id="4" name="Slide Number Placeholder 3">
            <a:extLst>
              <a:ext uri="{FF2B5EF4-FFF2-40B4-BE49-F238E27FC236}">
                <a16:creationId xmlns:a16="http://schemas.microsoft.com/office/drawing/2014/main" id="{2FE15B7A-47F0-CC73-2F60-E5E402245773}"/>
              </a:ext>
            </a:extLst>
          </p:cNvPr>
          <p:cNvSpPr>
            <a:spLocks noGrp="1"/>
          </p:cNvSpPr>
          <p:nvPr>
            <p:ph type="sldNum" sz="quarter" idx="12"/>
          </p:nvPr>
        </p:nvSpPr>
        <p:spPr/>
        <p:txBody>
          <a:bodyPr/>
          <a:lstStyle/>
          <a:p>
            <a:fld id="{26210AA6-B29A-404D-B781-26415B92B9CC}" type="slidenum">
              <a:rPr lang="en-US" smtClean="0"/>
              <a:t>25</a:t>
            </a:fld>
            <a:endParaRPr lang="en-US"/>
          </a:p>
        </p:txBody>
      </p:sp>
      <p:pic>
        <p:nvPicPr>
          <p:cNvPr id="6" name="Picture 5">
            <a:extLst>
              <a:ext uri="{FF2B5EF4-FFF2-40B4-BE49-F238E27FC236}">
                <a16:creationId xmlns:a16="http://schemas.microsoft.com/office/drawing/2014/main" id="{42AFD558-755A-B551-4224-8F2DDDFD7867}"/>
              </a:ext>
            </a:extLst>
          </p:cNvPr>
          <p:cNvPicPr>
            <a:picLocks noChangeAspect="1"/>
          </p:cNvPicPr>
          <p:nvPr/>
        </p:nvPicPr>
        <p:blipFill>
          <a:blip r:embed="rId2"/>
          <a:stretch>
            <a:fillRect/>
          </a:stretch>
        </p:blipFill>
        <p:spPr>
          <a:xfrm>
            <a:off x="1380439" y="1294344"/>
            <a:ext cx="9431122" cy="5378078"/>
          </a:xfrm>
          <a:prstGeom prst="rect">
            <a:avLst/>
          </a:prstGeom>
        </p:spPr>
      </p:pic>
    </p:spTree>
    <p:extLst>
      <p:ext uri="{BB962C8B-B14F-4D97-AF65-F5344CB8AC3E}">
        <p14:creationId xmlns:p14="http://schemas.microsoft.com/office/powerpoint/2010/main" val="718033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429A-CDC3-56C8-E4A2-DD562949BF83}"/>
              </a:ext>
            </a:extLst>
          </p:cNvPr>
          <p:cNvSpPr>
            <a:spLocks noGrp="1"/>
          </p:cNvSpPr>
          <p:nvPr>
            <p:ph type="title"/>
          </p:nvPr>
        </p:nvSpPr>
        <p:spPr>
          <a:xfrm>
            <a:off x="838200" y="134521"/>
            <a:ext cx="10515600" cy="1325563"/>
          </a:xfrm>
        </p:spPr>
        <p:txBody>
          <a:bodyPr/>
          <a:lstStyle/>
          <a:p>
            <a:r>
              <a:rPr lang="en-US" dirty="0">
                <a:latin typeface="Times New Roman" panose="02020603050405020304" pitchFamily="18" charset="0"/>
                <a:cs typeface="Times New Roman" panose="02020603050405020304" pitchFamily="18" charset="0"/>
              </a:rPr>
              <a:t>Results!</a:t>
            </a:r>
          </a:p>
        </p:txBody>
      </p:sp>
      <p:pic>
        <p:nvPicPr>
          <p:cNvPr id="5" name="Picture 4" descr="A screenshot of a graph&#10;&#10;Description automatically generated">
            <a:extLst>
              <a:ext uri="{FF2B5EF4-FFF2-40B4-BE49-F238E27FC236}">
                <a16:creationId xmlns:a16="http://schemas.microsoft.com/office/drawing/2014/main" id="{81B0C902-A715-70A1-5560-2B604F69C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240" y="1244600"/>
            <a:ext cx="4933950" cy="4933950"/>
          </a:xfrm>
          <a:prstGeom prst="rect">
            <a:avLst/>
          </a:prstGeom>
        </p:spPr>
      </p:pic>
      <p:sp>
        <p:nvSpPr>
          <p:cNvPr id="6" name="TextBox 5">
            <a:extLst>
              <a:ext uri="{FF2B5EF4-FFF2-40B4-BE49-F238E27FC236}">
                <a16:creationId xmlns:a16="http://schemas.microsoft.com/office/drawing/2014/main" id="{CA01A82D-3978-5D26-937C-B78AE6546641}"/>
              </a:ext>
            </a:extLst>
          </p:cNvPr>
          <p:cNvSpPr txBox="1"/>
          <p:nvPr/>
        </p:nvSpPr>
        <p:spPr>
          <a:xfrm>
            <a:off x="889000" y="617855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only Aperture A.</a:t>
            </a:r>
          </a:p>
        </p:txBody>
      </p:sp>
      <p:sp>
        <p:nvSpPr>
          <p:cNvPr id="9" name="TextBox 8">
            <a:extLst>
              <a:ext uri="{FF2B5EF4-FFF2-40B4-BE49-F238E27FC236}">
                <a16:creationId xmlns:a16="http://schemas.microsoft.com/office/drawing/2014/main" id="{17FC23BC-CBD3-1B6A-9E82-84243CFAA538}"/>
              </a:ext>
            </a:extLst>
          </p:cNvPr>
          <p:cNvSpPr txBox="1"/>
          <p:nvPr/>
        </p:nvSpPr>
        <p:spPr>
          <a:xfrm>
            <a:off x="6466840" y="617855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Aperture A.</a:t>
            </a:r>
          </a:p>
        </p:txBody>
      </p:sp>
      <p:pic>
        <p:nvPicPr>
          <p:cNvPr id="11" name="Picture 10" descr="A screenshot of a graph&#10;&#10;Description automatically generated">
            <a:extLst>
              <a:ext uri="{FF2B5EF4-FFF2-40B4-BE49-F238E27FC236}">
                <a16:creationId xmlns:a16="http://schemas.microsoft.com/office/drawing/2014/main" id="{B7577DCA-F5DF-BEA9-F650-F377B685D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0" y="1244600"/>
            <a:ext cx="4937760" cy="4937760"/>
          </a:xfrm>
          <a:prstGeom prst="rect">
            <a:avLst/>
          </a:prstGeom>
        </p:spPr>
      </p:pic>
      <p:sp>
        <p:nvSpPr>
          <p:cNvPr id="4" name="Slide Number Placeholder 3">
            <a:extLst>
              <a:ext uri="{FF2B5EF4-FFF2-40B4-BE49-F238E27FC236}">
                <a16:creationId xmlns:a16="http://schemas.microsoft.com/office/drawing/2014/main" id="{3D743B3A-90C1-FB82-BBA7-C27B4D687A77}"/>
              </a:ext>
            </a:extLst>
          </p:cNvPr>
          <p:cNvSpPr>
            <a:spLocks noGrp="1"/>
          </p:cNvSpPr>
          <p:nvPr>
            <p:ph type="sldNum" sz="quarter" idx="12"/>
          </p:nvPr>
        </p:nvSpPr>
        <p:spPr/>
        <p:txBody>
          <a:bodyPr/>
          <a:lstStyle/>
          <a:p>
            <a:fld id="{26210AA6-B29A-404D-B781-26415B92B9CC}" type="slidenum">
              <a:rPr lang="en-US" smtClean="0"/>
              <a:t>26</a:t>
            </a:fld>
            <a:endParaRPr lang="en-US"/>
          </a:p>
        </p:txBody>
      </p:sp>
    </p:spTree>
    <p:extLst>
      <p:ext uri="{BB962C8B-B14F-4D97-AF65-F5344CB8AC3E}">
        <p14:creationId xmlns:p14="http://schemas.microsoft.com/office/powerpoint/2010/main" val="307756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429A-CDC3-56C8-E4A2-DD562949BF83}"/>
              </a:ext>
            </a:extLst>
          </p:cNvPr>
          <p:cNvSpPr>
            <a:spLocks noGrp="1"/>
          </p:cNvSpPr>
          <p:nvPr>
            <p:ph type="title"/>
          </p:nvPr>
        </p:nvSpPr>
        <p:spPr>
          <a:xfrm>
            <a:off x="838200" y="134521"/>
            <a:ext cx="10515600" cy="1325563"/>
          </a:xfrm>
        </p:spPr>
        <p:txBody>
          <a:bodyPr/>
          <a:lstStyle/>
          <a:p>
            <a:r>
              <a:rPr lang="en-US" dirty="0">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CA01A82D-3978-5D26-937C-B78AE6546641}"/>
              </a:ext>
            </a:extLst>
          </p:cNvPr>
          <p:cNvSpPr txBox="1"/>
          <p:nvPr/>
        </p:nvSpPr>
        <p:spPr>
          <a:xfrm>
            <a:off x="889000" y="617855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Aperture B.</a:t>
            </a:r>
          </a:p>
        </p:txBody>
      </p:sp>
      <p:sp>
        <p:nvSpPr>
          <p:cNvPr id="9" name="TextBox 8">
            <a:extLst>
              <a:ext uri="{FF2B5EF4-FFF2-40B4-BE49-F238E27FC236}">
                <a16:creationId xmlns:a16="http://schemas.microsoft.com/office/drawing/2014/main" id="{17FC23BC-CBD3-1B6A-9E82-84243CFAA538}"/>
              </a:ext>
            </a:extLst>
          </p:cNvPr>
          <p:cNvSpPr txBox="1"/>
          <p:nvPr/>
        </p:nvSpPr>
        <p:spPr>
          <a:xfrm>
            <a:off x="6466840" y="611892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Aperture C.</a:t>
            </a:r>
          </a:p>
        </p:txBody>
      </p:sp>
      <p:pic>
        <p:nvPicPr>
          <p:cNvPr id="4" name="Picture 3" descr="A collage of images of a graph&#10;&#10;Description automatically generated">
            <a:extLst>
              <a:ext uri="{FF2B5EF4-FFF2-40B4-BE49-F238E27FC236}">
                <a16:creationId xmlns:a16="http://schemas.microsoft.com/office/drawing/2014/main" id="{95E8A3C5-3E9C-1868-561D-C1DBB15AA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430" y="1240790"/>
            <a:ext cx="4937760" cy="4937760"/>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3F00678E-B3C0-9969-6E3C-C94B4A71F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1240790"/>
            <a:ext cx="4937760" cy="4937760"/>
          </a:xfrm>
          <a:prstGeom prst="rect">
            <a:avLst/>
          </a:prstGeom>
        </p:spPr>
      </p:pic>
      <p:sp>
        <p:nvSpPr>
          <p:cNvPr id="5" name="Slide Number Placeholder 4">
            <a:extLst>
              <a:ext uri="{FF2B5EF4-FFF2-40B4-BE49-F238E27FC236}">
                <a16:creationId xmlns:a16="http://schemas.microsoft.com/office/drawing/2014/main" id="{102FBAAF-D7F6-3FD3-D366-8CE377C8BC40}"/>
              </a:ext>
            </a:extLst>
          </p:cNvPr>
          <p:cNvSpPr>
            <a:spLocks noGrp="1"/>
          </p:cNvSpPr>
          <p:nvPr>
            <p:ph type="sldNum" sz="quarter" idx="12"/>
          </p:nvPr>
        </p:nvSpPr>
        <p:spPr/>
        <p:txBody>
          <a:bodyPr/>
          <a:lstStyle/>
          <a:p>
            <a:fld id="{26210AA6-B29A-404D-B781-26415B92B9CC}" type="slidenum">
              <a:rPr lang="en-US" smtClean="0"/>
              <a:t>27</a:t>
            </a:fld>
            <a:endParaRPr lang="en-US"/>
          </a:p>
        </p:txBody>
      </p:sp>
    </p:spTree>
    <p:extLst>
      <p:ext uri="{BB962C8B-B14F-4D97-AF65-F5344CB8AC3E}">
        <p14:creationId xmlns:p14="http://schemas.microsoft.com/office/powerpoint/2010/main" val="1154546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429A-CDC3-56C8-E4A2-DD562949BF83}"/>
              </a:ext>
            </a:extLst>
          </p:cNvPr>
          <p:cNvSpPr>
            <a:spLocks noGrp="1"/>
          </p:cNvSpPr>
          <p:nvPr>
            <p:ph type="title"/>
          </p:nvPr>
        </p:nvSpPr>
        <p:spPr>
          <a:xfrm>
            <a:off x="838200" y="134521"/>
            <a:ext cx="10515600" cy="1325563"/>
          </a:xfrm>
        </p:spPr>
        <p:txBody>
          <a:bodyPr/>
          <a:lstStyle/>
          <a:p>
            <a:r>
              <a:rPr lang="en-US" dirty="0">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CA01A82D-3978-5D26-937C-B78AE6546641}"/>
              </a:ext>
            </a:extLst>
          </p:cNvPr>
          <p:cNvSpPr txBox="1"/>
          <p:nvPr/>
        </p:nvSpPr>
        <p:spPr>
          <a:xfrm>
            <a:off x="889000" y="617855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a:t>
            </a:r>
            <a:r>
              <a:rPr lang="en-US" sz="1600" dirty="0" err="1">
                <a:latin typeface="Times New Roman" panose="02020603050405020304" pitchFamily="18" charset="0"/>
                <a:cs typeface="Times New Roman" panose="02020603050405020304" pitchFamily="18" charset="0"/>
              </a:rPr>
              <a:t>JHslit</a:t>
            </a:r>
            <a:r>
              <a:rPr lang="en-US" sz="16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17FC23BC-CBD3-1B6A-9E82-84243CFAA538}"/>
              </a:ext>
            </a:extLst>
          </p:cNvPr>
          <p:cNvSpPr txBox="1"/>
          <p:nvPr/>
        </p:nvSpPr>
        <p:spPr>
          <a:xfrm>
            <a:off x="6466840" y="6118920"/>
            <a:ext cx="483235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SED variations with lines measured by </a:t>
            </a:r>
            <a:r>
              <a:rPr lang="en-US" sz="1600" dirty="0" err="1">
                <a:latin typeface="Times New Roman" panose="02020603050405020304" pitchFamily="18" charset="0"/>
                <a:cs typeface="Times New Roman" panose="02020603050405020304" pitchFamily="18" charset="0"/>
              </a:rPr>
              <a:t>Kslit</a:t>
            </a:r>
            <a:r>
              <a:rPr lang="en-US" sz="1600" dirty="0">
                <a:latin typeface="Times New Roman" panose="02020603050405020304" pitchFamily="18" charset="0"/>
                <a:cs typeface="Times New Roman" panose="02020603050405020304" pitchFamily="18" charset="0"/>
              </a:rPr>
              <a:t>.</a:t>
            </a:r>
          </a:p>
        </p:txBody>
      </p:sp>
      <p:pic>
        <p:nvPicPr>
          <p:cNvPr id="5" name="Picture 4" descr="A collage of images of a graph&#10;&#10;Description automatically generated">
            <a:extLst>
              <a:ext uri="{FF2B5EF4-FFF2-40B4-BE49-F238E27FC236}">
                <a16:creationId xmlns:a16="http://schemas.microsoft.com/office/drawing/2014/main" id="{1E94C67F-8B77-DB41-5D89-921F5CF0D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37" y="1181160"/>
            <a:ext cx="5562075" cy="493776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D3D94D9E-8D4D-7FCD-3190-BC200808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76" y="1181160"/>
            <a:ext cx="4937760" cy="4937760"/>
          </a:xfrm>
          <a:prstGeom prst="rect">
            <a:avLst/>
          </a:prstGeom>
        </p:spPr>
      </p:pic>
      <p:sp>
        <p:nvSpPr>
          <p:cNvPr id="4" name="Slide Number Placeholder 3">
            <a:extLst>
              <a:ext uri="{FF2B5EF4-FFF2-40B4-BE49-F238E27FC236}">
                <a16:creationId xmlns:a16="http://schemas.microsoft.com/office/drawing/2014/main" id="{EC685875-0DE4-EE27-8875-EC11AF1C633F}"/>
              </a:ext>
            </a:extLst>
          </p:cNvPr>
          <p:cNvSpPr>
            <a:spLocks noGrp="1"/>
          </p:cNvSpPr>
          <p:nvPr>
            <p:ph type="sldNum" sz="quarter" idx="12"/>
          </p:nvPr>
        </p:nvSpPr>
        <p:spPr/>
        <p:txBody>
          <a:bodyPr/>
          <a:lstStyle/>
          <a:p>
            <a:fld id="{26210AA6-B29A-404D-B781-26415B92B9CC}" type="slidenum">
              <a:rPr lang="en-US" smtClean="0"/>
              <a:t>28</a:t>
            </a:fld>
            <a:endParaRPr lang="en-US"/>
          </a:p>
        </p:txBody>
      </p:sp>
    </p:spTree>
    <p:extLst>
      <p:ext uri="{BB962C8B-B14F-4D97-AF65-F5344CB8AC3E}">
        <p14:creationId xmlns:p14="http://schemas.microsoft.com/office/powerpoint/2010/main" val="328710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3499F4-9315-A8C0-70C0-49610FD6E688}"/>
              </a:ext>
            </a:extLst>
          </p:cNvPr>
          <p:cNvSpPr>
            <a:spLocks noGrp="1"/>
          </p:cNvSpPr>
          <p:nvPr>
            <p:ph type="sldNum" sz="quarter" idx="12"/>
          </p:nvPr>
        </p:nvSpPr>
        <p:spPr/>
        <p:txBody>
          <a:bodyPr/>
          <a:lstStyle/>
          <a:p>
            <a:fld id="{26210AA6-B29A-404D-B781-26415B92B9CC}" type="slidenum">
              <a:rPr lang="en-US" smtClean="0"/>
              <a:t>29</a:t>
            </a:fld>
            <a:endParaRPr lang="en-US"/>
          </a:p>
        </p:txBody>
      </p:sp>
      <p:pic>
        <p:nvPicPr>
          <p:cNvPr id="6" name="Picture 5">
            <a:extLst>
              <a:ext uri="{FF2B5EF4-FFF2-40B4-BE49-F238E27FC236}">
                <a16:creationId xmlns:a16="http://schemas.microsoft.com/office/drawing/2014/main" id="{51AD9112-0A64-40DA-3BCA-5AD1A568F4AC}"/>
              </a:ext>
            </a:extLst>
          </p:cNvPr>
          <p:cNvPicPr>
            <a:picLocks noChangeAspect="1"/>
          </p:cNvPicPr>
          <p:nvPr/>
        </p:nvPicPr>
        <p:blipFill>
          <a:blip r:embed="rId2"/>
          <a:stretch>
            <a:fillRect/>
          </a:stretch>
        </p:blipFill>
        <p:spPr>
          <a:xfrm>
            <a:off x="1765223" y="0"/>
            <a:ext cx="8661554" cy="6414760"/>
          </a:xfrm>
          <a:prstGeom prst="rect">
            <a:avLst/>
          </a:prstGeom>
        </p:spPr>
      </p:pic>
      <p:sp>
        <p:nvSpPr>
          <p:cNvPr id="7" name="TextBox 6">
            <a:extLst>
              <a:ext uri="{FF2B5EF4-FFF2-40B4-BE49-F238E27FC236}">
                <a16:creationId xmlns:a16="http://schemas.microsoft.com/office/drawing/2014/main" id="{A87CE83B-3D8A-6D94-6B89-455D6D007B6E}"/>
              </a:ext>
            </a:extLst>
          </p:cNvPr>
          <p:cNvSpPr txBox="1"/>
          <p:nvPr/>
        </p:nvSpPr>
        <p:spPr>
          <a:xfrm>
            <a:off x="3650620" y="6356350"/>
            <a:ext cx="502571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Reisner Thesis, 2024</a:t>
            </a:r>
          </a:p>
        </p:txBody>
      </p:sp>
    </p:spTree>
    <p:extLst>
      <p:ext uri="{BB962C8B-B14F-4D97-AF65-F5344CB8AC3E}">
        <p14:creationId xmlns:p14="http://schemas.microsoft.com/office/powerpoint/2010/main" val="21369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D7F7-52B0-F659-0C24-3992C44CAD8E}"/>
              </a:ext>
            </a:extLst>
          </p:cNvPr>
          <p:cNvSpPr>
            <a:spLocks noGrp="1"/>
          </p:cNvSpPr>
          <p:nvPr>
            <p:ph type="title"/>
          </p:nvPr>
        </p:nvSpPr>
        <p:spPr>
          <a:xfrm>
            <a:off x="838200" y="290513"/>
            <a:ext cx="10515600" cy="1325563"/>
          </a:xfrm>
        </p:spPr>
        <p:txBody>
          <a:bodyPr/>
          <a:lstStyle/>
          <a:p>
            <a:pPr algn="ctr"/>
            <a:r>
              <a:rPr lang="en-US" dirty="0">
                <a:latin typeface="Times New Roman" panose="02020603050405020304" pitchFamily="18" charset="0"/>
                <a:cs typeface="Times New Roman" panose="02020603050405020304" pitchFamily="18" charset="0"/>
              </a:rPr>
              <a:t>Why, and What is Spectroscopy?</a:t>
            </a:r>
          </a:p>
        </p:txBody>
      </p:sp>
      <p:pic>
        <p:nvPicPr>
          <p:cNvPr id="5" name="Picture 4" descr="A close-up of a graph&#10;&#10;Description automatically generated">
            <a:extLst>
              <a:ext uri="{FF2B5EF4-FFF2-40B4-BE49-F238E27FC236}">
                <a16:creationId xmlns:a16="http://schemas.microsoft.com/office/drawing/2014/main" id="{7EBCC4D7-4229-5DB0-2A7C-91F9FF74C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1509712"/>
            <a:ext cx="8572500" cy="5057775"/>
          </a:xfrm>
          <a:prstGeom prst="rect">
            <a:avLst/>
          </a:prstGeom>
        </p:spPr>
      </p:pic>
      <p:sp>
        <p:nvSpPr>
          <p:cNvPr id="4" name="Slide Number Placeholder 3">
            <a:extLst>
              <a:ext uri="{FF2B5EF4-FFF2-40B4-BE49-F238E27FC236}">
                <a16:creationId xmlns:a16="http://schemas.microsoft.com/office/drawing/2014/main" id="{4EBE4980-7375-4E37-6BE6-94C1F9C4D2E9}"/>
              </a:ext>
            </a:extLst>
          </p:cNvPr>
          <p:cNvSpPr>
            <a:spLocks noGrp="1"/>
          </p:cNvSpPr>
          <p:nvPr>
            <p:ph type="sldNum" sz="quarter" idx="12"/>
          </p:nvPr>
        </p:nvSpPr>
        <p:spPr/>
        <p:txBody>
          <a:bodyPr/>
          <a:lstStyle/>
          <a:p>
            <a:fld id="{26210AA6-B29A-404D-B781-26415B92B9CC}" type="slidenum">
              <a:rPr lang="en-US" smtClean="0"/>
              <a:t>3</a:t>
            </a:fld>
            <a:endParaRPr lang="en-US"/>
          </a:p>
        </p:txBody>
      </p:sp>
    </p:spTree>
    <p:extLst>
      <p:ext uri="{BB962C8B-B14F-4D97-AF65-F5344CB8AC3E}">
        <p14:creationId xmlns:p14="http://schemas.microsoft.com/office/powerpoint/2010/main" val="1482150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487F-2687-1D1A-DA40-55475D417B4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 includes:</a:t>
            </a:r>
          </a:p>
        </p:txBody>
      </p:sp>
      <p:sp>
        <p:nvSpPr>
          <p:cNvPr id="3" name="Content Placeholder 2">
            <a:extLst>
              <a:ext uri="{FF2B5EF4-FFF2-40B4-BE49-F238E27FC236}">
                <a16:creationId xmlns:a16="http://schemas.microsoft.com/office/drawing/2014/main" id="{9B89A360-785F-970C-99AD-F22257EB239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Improving data structure in the program for accessibility and future utilities. (</a:t>
            </a:r>
            <a:r>
              <a:rPr lang="en-US" dirty="0" err="1">
                <a:latin typeface="Times New Roman" panose="02020603050405020304" pitchFamily="18" charset="0"/>
                <a:cs typeface="Times New Roman" panose="02020603050405020304" pitchFamily="18" charset="0"/>
              </a:rPr>
              <a:t>AstroPy</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Pandas </a:t>
            </a:r>
            <a:r>
              <a:rPr lang="en-US" dirty="0" err="1">
                <a:latin typeface="Times New Roman" panose="02020603050405020304" pitchFamily="18" charset="0"/>
                <a:cs typeface="Times New Roman" panose="02020603050405020304" pitchFamily="18" charset="0"/>
                <a:sym typeface="Wingdings" panose="05000000000000000000" pitchFamily="2" charset="2"/>
              </a:rPr>
              <a:t>Dataframes</a:t>
            </a:r>
            <a:r>
              <a:rPr lang="en-US" dirty="0">
                <a:latin typeface="Times New Roman" panose="02020603050405020304" pitchFamily="18" charset="0"/>
                <a:cs typeface="Times New Roman" panose="02020603050405020304" pitchFamily="18" charset="0"/>
                <a:sym typeface="Wingdings" panose="05000000000000000000" pitchFamily="2" charset="2"/>
              </a:rPr>
              <a:t>)</a:t>
            </a:r>
          </a:p>
          <a:p>
            <a:r>
              <a:rPr lang="en-US" dirty="0">
                <a:latin typeface="Times New Roman" panose="02020603050405020304" pitchFamily="18" charset="0"/>
                <a:cs typeface="Times New Roman" panose="02020603050405020304" pitchFamily="18" charset="0"/>
                <a:sym typeface="Wingdings" panose="05000000000000000000" pitchFamily="2" charset="2"/>
              </a:rPr>
              <a:t>Improving line ratios and normalization in the MCMC algorithm to avoid dust extinctions.</a:t>
            </a:r>
          </a:p>
          <a:p>
            <a:r>
              <a:rPr lang="en-US" dirty="0">
                <a:latin typeface="Times New Roman" panose="02020603050405020304" pitchFamily="18" charset="0"/>
                <a:cs typeface="Times New Roman" panose="02020603050405020304" pitchFamily="18" charset="0"/>
                <a:sym typeface="Wingdings" panose="05000000000000000000" pitchFamily="2" charset="2"/>
              </a:rPr>
              <a:t>Varying HDEN alone, varying HDEN with SED, varying HDEN with SED and </a:t>
            </a:r>
            <a:r>
              <a:rPr lang="en-US" dirty="0" err="1">
                <a:latin typeface="Times New Roman" panose="02020603050405020304" pitchFamily="18" charset="0"/>
                <a:cs typeface="Times New Roman" panose="02020603050405020304" pitchFamily="18" charset="0"/>
                <a:sym typeface="Wingdings" panose="05000000000000000000" pitchFamily="2" charset="2"/>
              </a:rPr>
              <a:t>Zst</a:t>
            </a:r>
            <a:r>
              <a:rPr lang="en-US" dirty="0">
                <a:latin typeface="Times New Roman" panose="02020603050405020304" pitchFamily="18" charset="0"/>
                <a:cs typeface="Times New Roman" panose="02020603050405020304" pitchFamily="18" charset="0"/>
                <a:sym typeface="Wingdings" panose="05000000000000000000" pitchFamily="2" charset="2"/>
              </a:rPr>
              <a:t>.</a:t>
            </a:r>
          </a:p>
          <a:p>
            <a:r>
              <a:rPr lang="en-US" dirty="0">
                <a:latin typeface="Times New Roman" panose="02020603050405020304" pitchFamily="18" charset="0"/>
                <a:cs typeface="Times New Roman" panose="02020603050405020304" pitchFamily="18" charset="0"/>
                <a:sym typeface="Wingdings" panose="05000000000000000000" pitchFamily="2" charset="2"/>
              </a:rPr>
              <a:t>Hopefully publishing the program on GitHub for other astronomers to use!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3D9383E-4B3F-A47C-1628-51F931337865}"/>
              </a:ext>
            </a:extLst>
          </p:cNvPr>
          <p:cNvSpPr>
            <a:spLocks noGrp="1"/>
          </p:cNvSpPr>
          <p:nvPr>
            <p:ph type="sldNum" sz="quarter" idx="12"/>
          </p:nvPr>
        </p:nvSpPr>
        <p:spPr/>
        <p:txBody>
          <a:bodyPr/>
          <a:lstStyle/>
          <a:p>
            <a:fld id="{26210AA6-B29A-404D-B781-26415B92B9CC}" type="slidenum">
              <a:rPr lang="en-US" smtClean="0"/>
              <a:t>30</a:t>
            </a:fld>
            <a:endParaRPr lang="en-US"/>
          </a:p>
        </p:txBody>
      </p:sp>
    </p:spTree>
    <p:extLst>
      <p:ext uri="{BB962C8B-B14F-4D97-AF65-F5344CB8AC3E}">
        <p14:creationId xmlns:p14="http://schemas.microsoft.com/office/powerpoint/2010/main" val="2145477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alaxy in space with stars and a nebula&#10;&#10;Description automatically generated">
            <a:extLst>
              <a:ext uri="{FF2B5EF4-FFF2-40B4-BE49-F238E27FC236}">
                <a16:creationId xmlns:a16="http://schemas.microsoft.com/office/drawing/2014/main" id="{992A7978-84E4-0DA6-E5E5-9D20C7BD62EA}"/>
              </a:ext>
            </a:extLst>
          </p:cNvPr>
          <p:cNvPicPr>
            <a:picLocks noChangeAspect="1"/>
          </p:cNvPicPr>
          <p:nvPr/>
        </p:nvPicPr>
        <p:blipFill rotWithShape="1">
          <a:blip r:embed="rId2">
            <a:extLst>
              <a:ext uri="{28A0092B-C50C-407E-A947-70E740481C1C}">
                <a14:useLocalDpi xmlns:a14="http://schemas.microsoft.com/office/drawing/2010/main" val="0"/>
              </a:ext>
            </a:extLst>
          </a:blip>
          <a:srcRect l="16244" r="16245"/>
          <a:stretch/>
        </p:blipFill>
        <p:spPr>
          <a:xfrm>
            <a:off x="0" y="0"/>
            <a:ext cx="12192000" cy="6857999"/>
          </a:xfrm>
          <a:prstGeom prst="rect">
            <a:avLst/>
          </a:prstGeom>
        </p:spPr>
      </p:pic>
      <p:sp>
        <p:nvSpPr>
          <p:cNvPr id="2" name="Title 1">
            <a:extLst>
              <a:ext uri="{FF2B5EF4-FFF2-40B4-BE49-F238E27FC236}">
                <a16:creationId xmlns:a16="http://schemas.microsoft.com/office/drawing/2014/main" id="{0BA6488B-F4A1-3BB0-1728-3843417AD87E}"/>
              </a:ext>
            </a:extLst>
          </p:cNvPr>
          <p:cNvSpPr>
            <a:spLocks noGrp="1"/>
          </p:cNvSpPr>
          <p:nvPr>
            <p:ph type="ctrTitle"/>
          </p:nvPr>
        </p:nvSpPr>
        <p:spPr>
          <a:xfrm>
            <a:off x="1104899" y="461963"/>
            <a:ext cx="9982201" cy="2387600"/>
          </a:xfrm>
        </p:spPr>
        <p:txBody>
          <a:bodyPr>
            <a:noAutofit/>
          </a:bodyPr>
          <a:lstStyle/>
          <a:p>
            <a:r>
              <a:rPr lang="en-US" sz="9600" dirty="0">
                <a:solidFill>
                  <a:schemeClr val="bg2"/>
                </a:solidFill>
                <a:latin typeface="LEMON MILK Bold" panose="00000800000000000000" pitchFamily="50" charset="0"/>
              </a:rPr>
              <a:t>Questions?</a:t>
            </a:r>
          </a:p>
        </p:txBody>
      </p:sp>
      <p:sp>
        <p:nvSpPr>
          <p:cNvPr id="3" name="Subtitle 2">
            <a:extLst>
              <a:ext uri="{FF2B5EF4-FFF2-40B4-BE49-F238E27FC236}">
                <a16:creationId xmlns:a16="http://schemas.microsoft.com/office/drawing/2014/main" id="{3CBDC552-BDDE-58AF-026F-D2DF1DE5376B}"/>
              </a:ext>
            </a:extLst>
          </p:cNvPr>
          <p:cNvSpPr>
            <a:spLocks noGrp="1"/>
          </p:cNvSpPr>
          <p:nvPr>
            <p:ph type="subTitle" idx="1"/>
          </p:nvPr>
        </p:nvSpPr>
        <p:spPr>
          <a:xfrm>
            <a:off x="1524000" y="5802313"/>
            <a:ext cx="9144000" cy="1655762"/>
          </a:xfrm>
        </p:spPr>
        <p:txBody>
          <a:bodyPr/>
          <a:lstStyle/>
          <a:p>
            <a:r>
              <a:rPr lang="en-US" dirty="0">
                <a:solidFill>
                  <a:schemeClr val="bg2"/>
                </a:solidFill>
                <a:latin typeface="Times New Roman" panose="02020603050405020304" pitchFamily="18" charset="0"/>
                <a:cs typeface="Times New Roman" panose="02020603050405020304" pitchFamily="18" charset="0"/>
              </a:rPr>
              <a:t>Youssef El Gharably – Summer Hackman Research 2024</a:t>
            </a:r>
          </a:p>
          <a:p>
            <a:r>
              <a:rPr lang="en-US" dirty="0">
                <a:solidFill>
                  <a:schemeClr val="bg2"/>
                </a:solidFill>
                <a:latin typeface="Times New Roman" panose="02020603050405020304" pitchFamily="18" charset="0"/>
                <a:cs typeface="Times New Roman" panose="02020603050405020304" pitchFamily="18" charset="0"/>
              </a:rPr>
              <a:t>Professor Trainor</a:t>
            </a:r>
          </a:p>
        </p:txBody>
      </p:sp>
      <p:sp>
        <p:nvSpPr>
          <p:cNvPr id="8" name="TextBox 7">
            <a:extLst>
              <a:ext uri="{FF2B5EF4-FFF2-40B4-BE49-F238E27FC236}">
                <a16:creationId xmlns:a16="http://schemas.microsoft.com/office/drawing/2014/main" id="{D74F2408-356E-6D2B-3C07-D79E934602C2}"/>
              </a:ext>
            </a:extLst>
          </p:cNvPr>
          <p:cNvSpPr txBox="1"/>
          <p:nvPr/>
        </p:nvSpPr>
        <p:spPr>
          <a:xfrm>
            <a:off x="10306050" y="6541700"/>
            <a:ext cx="1885950" cy="276999"/>
          </a:xfrm>
          <a:prstGeom prst="rect">
            <a:avLst/>
          </a:prstGeom>
          <a:noFill/>
        </p:spPr>
        <p:txBody>
          <a:bodyPr wrap="square" rtlCol="0">
            <a:spAutoFit/>
          </a:bodyPr>
          <a:lstStyle/>
          <a:p>
            <a:pPr algn="ctr"/>
            <a:r>
              <a:rPr lang="en-US" sz="1200" dirty="0">
                <a:solidFill>
                  <a:schemeClr val="bg2"/>
                </a:solidFill>
                <a:latin typeface="Times New Roman" panose="02020603050405020304" pitchFamily="18" charset="0"/>
                <a:cs typeface="Times New Roman" panose="02020603050405020304" pitchFamily="18" charset="0"/>
              </a:rPr>
              <a:t>NGC1672 – JWST/Hubble</a:t>
            </a:r>
          </a:p>
        </p:txBody>
      </p:sp>
      <p:sp>
        <p:nvSpPr>
          <p:cNvPr id="4" name="TextBox 3">
            <a:extLst>
              <a:ext uri="{FF2B5EF4-FFF2-40B4-BE49-F238E27FC236}">
                <a16:creationId xmlns:a16="http://schemas.microsoft.com/office/drawing/2014/main" id="{D34A1483-C06F-8787-6328-E23AB673DA6F}"/>
              </a:ext>
            </a:extLst>
          </p:cNvPr>
          <p:cNvSpPr txBox="1"/>
          <p:nvPr/>
        </p:nvSpPr>
        <p:spPr>
          <a:xfrm>
            <a:off x="3338839" y="2595603"/>
            <a:ext cx="551432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Lots of love and support to Professor Trainor</a:t>
            </a:r>
          </a:p>
        </p:txBody>
      </p:sp>
    </p:spTree>
    <p:extLst>
      <p:ext uri="{BB962C8B-B14F-4D97-AF65-F5344CB8AC3E}">
        <p14:creationId xmlns:p14="http://schemas.microsoft.com/office/powerpoint/2010/main" val="3605757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9E350-81E7-AE2E-83F6-5AC4C303DF14}"/>
              </a:ext>
            </a:extLst>
          </p:cNvPr>
          <p:cNvSpPr>
            <a:spLocks noGrp="1"/>
          </p:cNvSpPr>
          <p:nvPr>
            <p:ph idx="1"/>
          </p:nvPr>
        </p:nvSpPr>
        <p:spPr>
          <a:xfrm>
            <a:off x="838200" y="176731"/>
            <a:ext cx="10515600" cy="4351338"/>
          </a:xfrm>
        </p:spPr>
        <p:txBody>
          <a:bodyPr/>
          <a:lstStyle/>
          <a:p>
            <a:pPr marL="0" indent="0">
              <a:buNone/>
            </a:pPr>
            <a:r>
              <a:rPr lang="en-US" dirty="0">
                <a:latin typeface="Times New Roman" panose="02020603050405020304" pitchFamily="18" charset="0"/>
                <a:cs typeface="Times New Roman" panose="02020603050405020304" pitchFamily="18" charset="0"/>
              </a:rPr>
              <a:t>	1. How fast an object is moving:</a:t>
            </a:r>
          </a:p>
          <a:p>
            <a:pPr marL="0" indent="0">
              <a:buNone/>
            </a:pPr>
            <a:r>
              <a:rPr lang="en-US" dirty="0">
                <a:latin typeface="Times New Roman" panose="02020603050405020304" pitchFamily="18" charset="0"/>
                <a:cs typeface="Times New Roman" panose="02020603050405020304" pitchFamily="18" charset="0"/>
              </a:rPr>
              <a:t>	2. What is it made of? (Chemical composition)</a:t>
            </a:r>
          </a:p>
          <a:p>
            <a:pPr marL="0" indent="0">
              <a:buNone/>
            </a:pPr>
            <a:r>
              <a:rPr lang="en-US" dirty="0">
                <a:latin typeface="Times New Roman" panose="02020603050405020304" pitchFamily="18" charset="0"/>
                <a:cs typeface="Times New Roman" panose="02020603050405020304" pitchFamily="18" charset="0"/>
              </a:rPr>
              <a:t>	3. Temperature and density</a:t>
            </a:r>
          </a:p>
          <a:p>
            <a:pPr marL="0" indent="0">
              <a:buNone/>
            </a:pPr>
            <a:r>
              <a:rPr lang="en-US" dirty="0">
                <a:latin typeface="Times New Roman" panose="02020603050405020304" pitchFamily="18" charset="0"/>
                <a:cs typeface="Times New Roman" panose="02020603050405020304" pitchFamily="18" charset="0"/>
              </a:rPr>
              <a:t>	4. How old is the object? What history did it go through?</a:t>
            </a:r>
          </a:p>
          <a:p>
            <a:pPr marL="0" indent="0" algn="ctr">
              <a:buNone/>
            </a:pPr>
            <a:r>
              <a:rPr lang="en-US" dirty="0">
                <a:latin typeface="Times New Roman" panose="02020603050405020304" pitchFamily="18" charset="0"/>
                <a:cs typeface="Times New Roman" panose="02020603050405020304" pitchFamily="18" charset="0"/>
              </a:rPr>
              <a:t>Which ultimately roots back to the formation of galaxies and stars!</a:t>
            </a:r>
          </a:p>
        </p:txBody>
      </p:sp>
      <p:pic>
        <p:nvPicPr>
          <p:cNvPr id="5" name="Picture 4" descr="A screenshot of a video game&#10;&#10;Description automatically generated">
            <a:extLst>
              <a:ext uri="{FF2B5EF4-FFF2-40B4-BE49-F238E27FC236}">
                <a16:creationId xmlns:a16="http://schemas.microsoft.com/office/drawing/2014/main" id="{48AA7C8B-1375-E905-7314-620A65233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25" y="2878270"/>
            <a:ext cx="10902950" cy="3553599"/>
          </a:xfrm>
          <a:prstGeom prst="rect">
            <a:avLst/>
          </a:prstGeom>
        </p:spPr>
      </p:pic>
      <p:sp>
        <p:nvSpPr>
          <p:cNvPr id="4" name="Slide Number Placeholder 3">
            <a:extLst>
              <a:ext uri="{FF2B5EF4-FFF2-40B4-BE49-F238E27FC236}">
                <a16:creationId xmlns:a16="http://schemas.microsoft.com/office/drawing/2014/main" id="{B5FADFB1-D9D0-6388-CE4A-701CB4A5D3A2}"/>
              </a:ext>
            </a:extLst>
          </p:cNvPr>
          <p:cNvSpPr>
            <a:spLocks noGrp="1"/>
          </p:cNvSpPr>
          <p:nvPr>
            <p:ph type="sldNum" sz="quarter" idx="12"/>
          </p:nvPr>
        </p:nvSpPr>
        <p:spPr/>
        <p:txBody>
          <a:bodyPr/>
          <a:lstStyle/>
          <a:p>
            <a:fld id="{26210AA6-B29A-404D-B781-26415B92B9CC}" type="slidenum">
              <a:rPr lang="en-US" smtClean="0"/>
              <a:t>4</a:t>
            </a:fld>
            <a:endParaRPr lang="en-US"/>
          </a:p>
        </p:txBody>
      </p:sp>
    </p:spTree>
    <p:extLst>
      <p:ext uri="{BB962C8B-B14F-4D97-AF65-F5344CB8AC3E}">
        <p14:creationId xmlns:p14="http://schemas.microsoft.com/office/powerpoint/2010/main" val="302882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C63B-ACAD-33C9-17FB-D71B89CC26BC}"/>
              </a:ext>
            </a:extLst>
          </p:cNvPr>
          <p:cNvSpPr>
            <a:spLocks noGrp="1"/>
          </p:cNvSpPr>
          <p:nvPr>
            <p:ph type="title"/>
          </p:nvPr>
        </p:nvSpPr>
        <p:spPr>
          <a:xfrm>
            <a:off x="267823" y="0"/>
            <a:ext cx="11656354" cy="1325563"/>
          </a:xfrm>
        </p:spPr>
        <p:txBody>
          <a:bodyPr>
            <a:normAutofit/>
          </a:bodyPr>
          <a:lstStyle/>
          <a:p>
            <a:pPr algn="ctr"/>
            <a:r>
              <a:rPr lang="en-US" sz="3200" dirty="0">
                <a:latin typeface="Times New Roman" panose="02020603050405020304" pitchFamily="18" charset="0"/>
                <a:cs typeface="Times New Roman" panose="02020603050405020304" pitchFamily="18" charset="0"/>
              </a:rPr>
              <a:t>As developed as space technologies have become, they still have their limitations.</a:t>
            </a:r>
          </a:p>
        </p:txBody>
      </p:sp>
      <p:pic>
        <p:nvPicPr>
          <p:cNvPr id="5" name="Picture 4">
            <a:extLst>
              <a:ext uri="{FF2B5EF4-FFF2-40B4-BE49-F238E27FC236}">
                <a16:creationId xmlns:a16="http://schemas.microsoft.com/office/drawing/2014/main" id="{0FBC77C7-1662-0C84-CEFC-B028C06F3077}"/>
              </a:ext>
            </a:extLst>
          </p:cNvPr>
          <p:cNvPicPr>
            <a:picLocks noChangeAspect="1"/>
          </p:cNvPicPr>
          <p:nvPr/>
        </p:nvPicPr>
        <p:blipFill>
          <a:blip r:embed="rId2"/>
          <a:stretch>
            <a:fillRect/>
          </a:stretch>
        </p:blipFill>
        <p:spPr>
          <a:xfrm>
            <a:off x="2015583" y="1187526"/>
            <a:ext cx="7947567" cy="5111673"/>
          </a:xfrm>
          <a:prstGeom prst="rect">
            <a:avLst/>
          </a:prstGeom>
        </p:spPr>
      </p:pic>
      <p:sp>
        <p:nvSpPr>
          <p:cNvPr id="6" name="TextBox 5">
            <a:extLst>
              <a:ext uri="{FF2B5EF4-FFF2-40B4-BE49-F238E27FC236}">
                <a16:creationId xmlns:a16="http://schemas.microsoft.com/office/drawing/2014/main" id="{FDC49910-0862-7C1E-450C-B38D70A17FFF}"/>
              </a:ext>
            </a:extLst>
          </p:cNvPr>
          <p:cNvSpPr txBox="1"/>
          <p:nvPr/>
        </p:nvSpPr>
        <p:spPr>
          <a:xfrm>
            <a:off x="1414191" y="6299199"/>
            <a:ext cx="915035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 composite spectrum produced by the CECILIA survey (Reisner Honors Thesis, Storm et al. 2023.)</a:t>
            </a:r>
          </a:p>
        </p:txBody>
      </p:sp>
      <p:sp>
        <p:nvSpPr>
          <p:cNvPr id="7" name="Arrow: Right 6">
            <a:extLst>
              <a:ext uri="{FF2B5EF4-FFF2-40B4-BE49-F238E27FC236}">
                <a16:creationId xmlns:a16="http://schemas.microsoft.com/office/drawing/2014/main" id="{CDE97D0E-C834-3B48-954F-BB4DBC8483FB}"/>
              </a:ext>
            </a:extLst>
          </p:cNvPr>
          <p:cNvSpPr/>
          <p:nvPr/>
        </p:nvSpPr>
        <p:spPr>
          <a:xfrm>
            <a:off x="9807013" y="2470003"/>
            <a:ext cx="1136650" cy="70485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4F82CA1-4D5C-42ED-2945-7D7C4D43D4EC}"/>
              </a:ext>
            </a:extLst>
          </p:cNvPr>
          <p:cNvSpPr/>
          <p:nvPr/>
        </p:nvSpPr>
        <p:spPr>
          <a:xfrm flipH="1">
            <a:off x="5342973" y="2513089"/>
            <a:ext cx="1136650" cy="70485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44D7C7E-13A1-014C-C494-B976D7DCF01A}"/>
              </a:ext>
            </a:extLst>
          </p:cNvPr>
          <p:cNvSpPr txBox="1"/>
          <p:nvPr/>
        </p:nvSpPr>
        <p:spPr>
          <a:xfrm>
            <a:off x="4868188" y="2528522"/>
            <a:ext cx="537117" cy="1200329"/>
          </a:xfrm>
          <a:prstGeom prst="rect">
            <a:avLst/>
          </a:prstGeom>
          <a:noFill/>
        </p:spPr>
        <p:txBody>
          <a:bodyPr wrap="square" rtlCol="0">
            <a:spAutoFit/>
          </a:bodyPr>
          <a:lstStyle/>
          <a:p>
            <a:r>
              <a:rPr lang="en-US" sz="3600" b="1" dirty="0"/>
              <a:t>?s</a:t>
            </a:r>
          </a:p>
        </p:txBody>
      </p:sp>
      <p:sp>
        <p:nvSpPr>
          <p:cNvPr id="10" name="TextBox 9">
            <a:extLst>
              <a:ext uri="{FF2B5EF4-FFF2-40B4-BE49-F238E27FC236}">
                <a16:creationId xmlns:a16="http://schemas.microsoft.com/office/drawing/2014/main" id="{7C0A906D-4944-A112-B845-27EA30D2F448}"/>
              </a:ext>
            </a:extLst>
          </p:cNvPr>
          <p:cNvSpPr txBox="1"/>
          <p:nvPr/>
        </p:nvSpPr>
        <p:spPr>
          <a:xfrm>
            <a:off x="11085241" y="2513089"/>
            <a:ext cx="537117" cy="646331"/>
          </a:xfrm>
          <a:prstGeom prst="rect">
            <a:avLst/>
          </a:prstGeom>
          <a:noFill/>
        </p:spPr>
        <p:txBody>
          <a:bodyPr wrap="square" rtlCol="0">
            <a:spAutoFit/>
          </a:bodyPr>
          <a:lstStyle/>
          <a:p>
            <a:r>
              <a:rPr lang="en-US" sz="3600" b="1" dirty="0"/>
              <a:t>?</a:t>
            </a:r>
          </a:p>
        </p:txBody>
      </p:sp>
      <p:sp>
        <p:nvSpPr>
          <p:cNvPr id="4" name="Slide Number Placeholder 3">
            <a:extLst>
              <a:ext uri="{FF2B5EF4-FFF2-40B4-BE49-F238E27FC236}">
                <a16:creationId xmlns:a16="http://schemas.microsoft.com/office/drawing/2014/main" id="{A91ABBBD-7797-AF73-BF32-8D5881DF9EF7}"/>
              </a:ext>
            </a:extLst>
          </p:cNvPr>
          <p:cNvSpPr>
            <a:spLocks noGrp="1"/>
          </p:cNvSpPr>
          <p:nvPr>
            <p:ph type="sldNum" sz="quarter" idx="12"/>
          </p:nvPr>
        </p:nvSpPr>
        <p:spPr/>
        <p:txBody>
          <a:bodyPr/>
          <a:lstStyle/>
          <a:p>
            <a:fld id="{26210AA6-B29A-404D-B781-26415B92B9CC}" type="slidenum">
              <a:rPr lang="en-US" smtClean="0"/>
              <a:t>5</a:t>
            </a:fld>
            <a:endParaRPr lang="en-US"/>
          </a:p>
        </p:txBody>
      </p:sp>
    </p:spTree>
    <p:extLst>
      <p:ext uri="{BB962C8B-B14F-4D97-AF65-F5344CB8AC3E}">
        <p14:creationId xmlns:p14="http://schemas.microsoft.com/office/powerpoint/2010/main" val="226989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4466-98C2-B0F7-B091-C6EB3521F247}"/>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This is where we use fancy statistical analysis!</a:t>
            </a:r>
          </a:p>
        </p:txBody>
      </p:sp>
      <p:graphicFrame>
        <p:nvGraphicFramePr>
          <p:cNvPr id="4" name="Diagram 3">
            <a:extLst>
              <a:ext uri="{FF2B5EF4-FFF2-40B4-BE49-F238E27FC236}">
                <a16:creationId xmlns:a16="http://schemas.microsoft.com/office/drawing/2014/main" id="{C25631B2-6648-FEBC-C4F9-C80ACABE99CD}"/>
              </a:ext>
            </a:extLst>
          </p:cNvPr>
          <p:cNvGraphicFramePr/>
          <p:nvPr>
            <p:extLst>
              <p:ext uri="{D42A27DB-BD31-4B8C-83A1-F6EECF244321}">
                <p14:modId xmlns:p14="http://schemas.microsoft.com/office/powerpoint/2010/main" val="3572444470"/>
              </p:ext>
            </p:extLst>
          </p:nvPr>
        </p:nvGraphicFramePr>
        <p:xfrm>
          <a:off x="207645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53135E8-A3A7-C9D3-1E0E-D7F6B61FE515}"/>
              </a:ext>
            </a:extLst>
          </p:cNvPr>
          <p:cNvSpPr>
            <a:spLocks noGrp="1"/>
          </p:cNvSpPr>
          <p:nvPr>
            <p:ph type="sldNum" sz="quarter" idx="12"/>
          </p:nvPr>
        </p:nvSpPr>
        <p:spPr/>
        <p:txBody>
          <a:bodyPr/>
          <a:lstStyle/>
          <a:p>
            <a:fld id="{26210AA6-B29A-404D-B781-26415B92B9CC}" type="slidenum">
              <a:rPr lang="en-US" smtClean="0"/>
              <a:t>6</a:t>
            </a:fld>
            <a:endParaRPr lang="en-US"/>
          </a:p>
        </p:txBody>
      </p:sp>
    </p:spTree>
    <p:extLst>
      <p:ext uri="{BB962C8B-B14F-4D97-AF65-F5344CB8AC3E}">
        <p14:creationId xmlns:p14="http://schemas.microsoft.com/office/powerpoint/2010/main" val="4065104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erpolation_animation">
            <a:hlinkClick r:id="" action="ppaction://media"/>
            <a:extLst>
              <a:ext uri="{FF2B5EF4-FFF2-40B4-BE49-F238E27FC236}">
                <a16:creationId xmlns:a16="http://schemas.microsoft.com/office/drawing/2014/main" id="{B7307E85-D6C7-F55B-9324-2E07ABA129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00" y="0"/>
            <a:ext cx="10287000" cy="6858000"/>
          </a:xfrm>
          <a:prstGeom prst="rect">
            <a:avLst/>
          </a:prstGeom>
        </p:spPr>
      </p:pic>
      <p:sp>
        <p:nvSpPr>
          <p:cNvPr id="3" name="Slide Number Placeholder 2">
            <a:extLst>
              <a:ext uri="{FF2B5EF4-FFF2-40B4-BE49-F238E27FC236}">
                <a16:creationId xmlns:a16="http://schemas.microsoft.com/office/drawing/2014/main" id="{3D919AD7-76D1-F7EB-BA52-C55668721F18}"/>
              </a:ext>
            </a:extLst>
          </p:cNvPr>
          <p:cNvSpPr>
            <a:spLocks noGrp="1"/>
          </p:cNvSpPr>
          <p:nvPr>
            <p:ph type="sldNum" sz="quarter" idx="12"/>
          </p:nvPr>
        </p:nvSpPr>
        <p:spPr/>
        <p:txBody>
          <a:bodyPr/>
          <a:lstStyle/>
          <a:p>
            <a:fld id="{26210AA6-B29A-404D-B781-26415B92B9CC}" type="slidenum">
              <a:rPr lang="en-US" smtClean="0"/>
              <a:t>7</a:t>
            </a:fld>
            <a:endParaRPr lang="en-US"/>
          </a:p>
        </p:txBody>
      </p:sp>
    </p:spTree>
    <p:extLst>
      <p:ext uri="{BB962C8B-B14F-4D97-AF65-F5344CB8AC3E}">
        <p14:creationId xmlns:p14="http://schemas.microsoft.com/office/powerpoint/2010/main" val="340878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95930C3-BFEB-7145-2131-A69CEF4B7746}"/>
              </a:ext>
            </a:extLst>
          </p:cNvPr>
          <p:cNvGraphicFramePr/>
          <p:nvPr>
            <p:extLst>
              <p:ext uri="{D42A27DB-BD31-4B8C-83A1-F6EECF244321}">
                <p14:modId xmlns:p14="http://schemas.microsoft.com/office/powerpoint/2010/main" val="1708045380"/>
              </p:ext>
            </p:extLst>
          </p:nvPr>
        </p:nvGraphicFramePr>
        <p:xfrm>
          <a:off x="517525" y="719666"/>
          <a:ext cx="111569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4E72F2E-C753-2751-68AC-57069C2584F3}"/>
              </a:ext>
            </a:extLst>
          </p:cNvPr>
          <p:cNvSpPr>
            <a:spLocks noGrp="1"/>
          </p:cNvSpPr>
          <p:nvPr>
            <p:ph type="sldNum" sz="quarter" idx="12"/>
          </p:nvPr>
        </p:nvSpPr>
        <p:spPr/>
        <p:txBody>
          <a:bodyPr/>
          <a:lstStyle/>
          <a:p>
            <a:fld id="{26210AA6-B29A-404D-B781-26415B92B9CC}" type="slidenum">
              <a:rPr lang="en-US" smtClean="0"/>
              <a:t>8</a:t>
            </a:fld>
            <a:endParaRPr lang="en-US"/>
          </a:p>
        </p:txBody>
      </p:sp>
    </p:spTree>
    <p:extLst>
      <p:ext uri="{BB962C8B-B14F-4D97-AF65-F5344CB8AC3E}">
        <p14:creationId xmlns:p14="http://schemas.microsoft.com/office/powerpoint/2010/main" val="297296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dotted line with white text&#10;&#10;Description automatically generated">
            <a:extLst>
              <a:ext uri="{FF2B5EF4-FFF2-40B4-BE49-F238E27FC236}">
                <a16:creationId xmlns:a16="http://schemas.microsoft.com/office/drawing/2014/main" id="{7728B48E-4199-486F-29A6-13A6FBF4E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358"/>
            <a:ext cx="12192000" cy="6325283"/>
          </a:xfrm>
          <a:prstGeom prst="rect">
            <a:avLst/>
          </a:prstGeom>
        </p:spPr>
      </p:pic>
      <p:sp>
        <p:nvSpPr>
          <p:cNvPr id="3" name="Slide Number Placeholder 2">
            <a:extLst>
              <a:ext uri="{FF2B5EF4-FFF2-40B4-BE49-F238E27FC236}">
                <a16:creationId xmlns:a16="http://schemas.microsoft.com/office/drawing/2014/main" id="{A104C244-52DB-2CB5-FA89-75A99D13B08B}"/>
              </a:ext>
            </a:extLst>
          </p:cNvPr>
          <p:cNvSpPr>
            <a:spLocks noGrp="1"/>
          </p:cNvSpPr>
          <p:nvPr>
            <p:ph type="sldNum" sz="quarter" idx="12"/>
          </p:nvPr>
        </p:nvSpPr>
        <p:spPr/>
        <p:txBody>
          <a:bodyPr/>
          <a:lstStyle/>
          <a:p>
            <a:fld id="{26210AA6-B29A-404D-B781-26415B92B9CC}" type="slidenum">
              <a:rPr lang="en-US" smtClean="0"/>
              <a:t>9</a:t>
            </a:fld>
            <a:endParaRPr lang="en-US"/>
          </a:p>
        </p:txBody>
      </p:sp>
    </p:spTree>
    <p:extLst>
      <p:ext uri="{BB962C8B-B14F-4D97-AF65-F5344CB8AC3E}">
        <p14:creationId xmlns:p14="http://schemas.microsoft.com/office/powerpoint/2010/main" val="1832481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F39D7-AB6F-44C8-97C6-C90C80FD1FC2}">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400</TotalTime>
  <Words>1078</Words>
  <Application>Microsoft Office PowerPoint</Application>
  <PresentationFormat>Widescreen</PresentationFormat>
  <Paragraphs>122</Paragraphs>
  <Slides>31</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LEMON MILK Bold</vt:lpstr>
      <vt:lpstr>Times New Roman</vt:lpstr>
      <vt:lpstr>Office Theme</vt:lpstr>
      <vt:lpstr>Modeling Spectral Emissions for characterizing real data</vt:lpstr>
      <vt:lpstr>PowerPoint Presentation</vt:lpstr>
      <vt:lpstr>Why, and What is Spectroscopy?</vt:lpstr>
      <vt:lpstr>PowerPoint Presentation</vt:lpstr>
      <vt:lpstr>As developed as space technologies have become, they still have their limitations.</vt:lpstr>
      <vt:lpstr>This is where we use fancy statistical analysis!</vt:lpstr>
      <vt:lpstr>PowerPoint Presentation</vt:lpstr>
      <vt:lpstr>PowerPoint Presentation</vt:lpstr>
      <vt:lpstr>PowerPoint Presentation</vt:lpstr>
      <vt:lpstr>PowerPoint Presentation</vt:lpstr>
      <vt:lpstr>PowerPoint Presentation</vt:lpstr>
      <vt:lpstr>By incorporating statistical modeling and interpolation to data sets from CECILIA, we can get some cool plots like this:</vt:lpstr>
      <vt:lpstr>By the aid of a spectral synthesis software designed to model a wide range of interstellar clouds called “cloudy,”</vt:lpstr>
      <vt:lpstr>How cloudy works:</vt:lpstr>
      <vt:lpstr>Why vary SED?</vt:lpstr>
      <vt:lpstr>More of Charles’ work, which I continued.</vt:lpstr>
      <vt:lpstr>Monte Carlo:</vt:lpstr>
      <vt:lpstr>Markov Chains</vt:lpstr>
      <vt:lpstr>PowerPoint Presentation</vt:lpstr>
      <vt:lpstr>PowerPoint Presentation</vt:lpstr>
      <vt:lpstr>An analogy to the MCMC walkers:</vt:lpstr>
      <vt:lpstr>Interpreting the corner plots:</vt:lpstr>
      <vt:lpstr>PowerPoint Presentation</vt:lpstr>
      <vt:lpstr>My work:</vt:lpstr>
      <vt:lpstr>From Delaney’s Presentation (and Becca’s thesis)</vt:lpstr>
      <vt:lpstr>Results!</vt:lpstr>
      <vt:lpstr>Results!</vt:lpstr>
      <vt:lpstr>Results!</vt:lpstr>
      <vt:lpstr>PowerPoint Presentation</vt:lpstr>
      <vt:lpstr>Future work includes: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Youssef El Gharably</dc:creator>
  <cp:lastModifiedBy>Youssef El Gharably</cp:lastModifiedBy>
  <cp:revision>13</cp:revision>
  <dcterms:created xsi:type="dcterms:W3CDTF">2024-07-03T02:30:57Z</dcterms:created>
  <dcterms:modified xsi:type="dcterms:W3CDTF">2024-07-03T19:04:09Z</dcterms:modified>
</cp:coreProperties>
</file>